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  <p:sldMasterId id="2147483688" r:id="rId3"/>
    <p:sldMasterId id="2147483702" r:id="rId4"/>
    <p:sldMasterId id="2147483758" r:id="rId5"/>
    <p:sldMasterId id="2147483772" r:id="rId6"/>
  </p:sldMasterIdLst>
  <p:notesMasterIdLst>
    <p:notesMasterId r:id="rId20"/>
  </p:notesMasterIdLst>
  <p:sldIdLst>
    <p:sldId id="258" r:id="rId7"/>
    <p:sldId id="269" r:id="rId8"/>
    <p:sldId id="270" r:id="rId9"/>
    <p:sldId id="266" r:id="rId10"/>
    <p:sldId id="267" r:id="rId11"/>
    <p:sldId id="268" r:id="rId12"/>
    <p:sldId id="265" r:id="rId13"/>
    <p:sldId id="260" r:id="rId14"/>
    <p:sldId id="262" r:id="rId15"/>
    <p:sldId id="264" r:id="rId16"/>
    <p:sldId id="263" r:id="rId17"/>
    <p:sldId id="259" r:id="rId18"/>
    <p:sldId id="261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E"/>
    <a:srgbClr val="1F77B4"/>
    <a:srgbClr val="BBD5E8"/>
    <a:srgbClr val="2CA02C"/>
    <a:srgbClr val="FFD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654A0-EB4B-4CDC-98D1-C43E9CAAAC96}" v="19" dt="2024-10-01T08:10:08.5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0458" autoAdjust="0"/>
  </p:normalViewPr>
  <p:slideViewPr>
    <p:cSldViewPr snapToGrid="0">
      <p:cViewPr varScale="1">
        <p:scale>
          <a:sx n="74" d="100"/>
          <a:sy n="74" d="100"/>
        </p:scale>
        <p:origin x="76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s Ritter" userId="ecb87eda-52c8-48cc-b7df-1413e88e2027" providerId="ADAL" clId="{ACC4B633-E1C5-4BD0-BCAE-A39CD42C8A4E}"/>
    <pc:docChg chg="undo redo custSel addSld delSld modSld">
      <pc:chgData name="Mattis Ritter" userId="ecb87eda-52c8-48cc-b7df-1413e88e2027" providerId="ADAL" clId="{ACC4B633-E1C5-4BD0-BCAE-A39CD42C8A4E}" dt="2024-05-11T14:18:26.005" v="7339" actId="20577"/>
      <pc:docMkLst>
        <pc:docMk/>
      </pc:docMkLst>
      <pc:sldChg chg="addSp delSp modSp new mod modNotesTx">
        <pc:chgData name="Mattis Ritter" userId="ecb87eda-52c8-48cc-b7df-1413e88e2027" providerId="ADAL" clId="{ACC4B633-E1C5-4BD0-BCAE-A39CD42C8A4E}" dt="2024-05-11T13:38:06.720" v="6985" actId="313"/>
        <pc:sldMkLst>
          <pc:docMk/>
          <pc:sldMk cId="2304566072" sldId="256"/>
        </pc:sldMkLst>
        <pc:spChg chg="del">
          <ac:chgData name="Mattis Ritter" userId="ecb87eda-52c8-48cc-b7df-1413e88e2027" providerId="ADAL" clId="{ACC4B633-E1C5-4BD0-BCAE-A39CD42C8A4E}" dt="2024-05-10T13:34:04.791" v="2244"/>
          <ac:spMkLst>
            <pc:docMk/>
            <pc:sldMk cId="2304566072" sldId="256"/>
            <ac:spMk id="2" creationId="{EF6D8455-B9AA-5C44-8E01-F62C9A1CFBCF}"/>
          </ac:spMkLst>
        </pc:spChg>
        <pc:spChg chg="mod">
          <ac:chgData name="Mattis Ritter" userId="ecb87eda-52c8-48cc-b7df-1413e88e2027" providerId="ADAL" clId="{ACC4B633-E1C5-4BD0-BCAE-A39CD42C8A4E}" dt="2024-05-11T08:00:07.408" v="4054" actId="20577"/>
          <ac:spMkLst>
            <pc:docMk/>
            <pc:sldMk cId="2304566072" sldId="256"/>
            <ac:spMk id="3" creationId="{5AF479F4-C7BD-9325-1561-8E564F6755B4}"/>
          </ac:spMkLst>
        </pc:spChg>
        <pc:spChg chg="mod">
          <ac:chgData name="Mattis Ritter" userId="ecb87eda-52c8-48cc-b7df-1413e88e2027" providerId="ADAL" clId="{ACC4B633-E1C5-4BD0-BCAE-A39CD42C8A4E}" dt="2024-05-10T13:38:38.011" v="2302" actId="1076"/>
          <ac:spMkLst>
            <pc:docMk/>
            <pc:sldMk cId="2304566072" sldId="256"/>
            <ac:spMk id="4" creationId="{39D05993-0965-FE11-B37F-DE14D4DFA83B}"/>
          </ac:spMkLst>
        </pc:spChg>
        <pc:spChg chg="mod">
          <ac:chgData name="Mattis Ritter" userId="ecb87eda-52c8-48cc-b7df-1413e88e2027" providerId="ADAL" clId="{ACC4B633-E1C5-4BD0-BCAE-A39CD42C8A4E}" dt="2024-05-11T09:19:39.323" v="6213" actId="20577"/>
          <ac:spMkLst>
            <pc:docMk/>
            <pc:sldMk cId="2304566072" sldId="256"/>
            <ac:spMk id="6" creationId="{D9723B33-797D-6C7A-96C6-D30F507EE72E}"/>
          </ac:spMkLst>
        </pc:spChg>
        <pc:spChg chg="add del mod">
          <ac:chgData name="Mattis Ritter" userId="ecb87eda-52c8-48cc-b7df-1413e88e2027" providerId="ADAL" clId="{ACC4B633-E1C5-4BD0-BCAE-A39CD42C8A4E}" dt="2024-05-10T13:35:47.372" v="2277"/>
          <ac:spMkLst>
            <pc:docMk/>
            <pc:sldMk cId="2304566072" sldId="256"/>
            <ac:spMk id="11" creationId="{DCE0DFCC-B636-8933-6F0B-16CCB9448253}"/>
          </ac:spMkLst>
        </pc:spChg>
        <pc:spChg chg="add del mod">
          <ac:chgData name="Mattis Ritter" userId="ecb87eda-52c8-48cc-b7df-1413e88e2027" providerId="ADAL" clId="{ACC4B633-E1C5-4BD0-BCAE-A39CD42C8A4E}" dt="2024-05-10T13:37:46.117" v="2294"/>
          <ac:spMkLst>
            <pc:docMk/>
            <pc:sldMk cId="2304566072" sldId="256"/>
            <ac:spMk id="17" creationId="{479C4CF9-B7DA-A7B6-231B-9D800AB24000}"/>
          </ac:spMkLst>
        </pc:spChg>
        <pc:picChg chg="add del mod">
          <ac:chgData name="Mattis Ritter" userId="ecb87eda-52c8-48cc-b7df-1413e88e2027" providerId="ADAL" clId="{ACC4B633-E1C5-4BD0-BCAE-A39CD42C8A4E}" dt="2024-05-10T13:34:42.253" v="2249" actId="478"/>
          <ac:picMkLst>
            <pc:docMk/>
            <pc:sldMk cId="2304566072" sldId="256"/>
            <ac:picMk id="9" creationId="{ABBE6303-31CB-9288-C685-68E46D913C30}"/>
          </ac:picMkLst>
        </pc:picChg>
        <pc:picChg chg="add mod ord">
          <ac:chgData name="Mattis Ritter" userId="ecb87eda-52c8-48cc-b7df-1413e88e2027" providerId="ADAL" clId="{ACC4B633-E1C5-4BD0-BCAE-A39CD42C8A4E}" dt="2024-05-10T13:35:21.109" v="2275"/>
          <ac:picMkLst>
            <pc:docMk/>
            <pc:sldMk cId="2304566072" sldId="256"/>
            <ac:picMk id="13" creationId="{11C20D72-D0E5-8D30-24FB-7262BFA0354E}"/>
          </ac:picMkLst>
        </pc:picChg>
        <pc:picChg chg="add del mod ord modCrop">
          <ac:chgData name="Mattis Ritter" userId="ecb87eda-52c8-48cc-b7df-1413e88e2027" providerId="ADAL" clId="{ACC4B633-E1C5-4BD0-BCAE-A39CD42C8A4E}" dt="2024-05-10T13:37:15.658" v="2293" actId="478"/>
          <ac:picMkLst>
            <pc:docMk/>
            <pc:sldMk cId="2304566072" sldId="256"/>
            <ac:picMk id="15" creationId="{976CD36D-4776-04CC-358C-6DC09E8B3CB6}"/>
          </ac:picMkLst>
        </pc:picChg>
        <pc:picChg chg="add mod ord modCrop">
          <ac:chgData name="Mattis Ritter" userId="ecb87eda-52c8-48cc-b7df-1413e88e2027" providerId="ADAL" clId="{ACC4B633-E1C5-4BD0-BCAE-A39CD42C8A4E}" dt="2024-05-10T13:37:59.854" v="2298" actId="18131"/>
          <ac:picMkLst>
            <pc:docMk/>
            <pc:sldMk cId="2304566072" sldId="256"/>
            <ac:picMk id="19" creationId="{B002588F-D5F0-2FA9-2008-C6F7F1FD6136}"/>
          </ac:picMkLst>
        </pc:picChg>
      </pc:sldChg>
      <pc:sldChg chg="del">
        <pc:chgData name="Mattis Ritter" userId="ecb87eda-52c8-48cc-b7df-1413e88e2027" providerId="ADAL" clId="{ACC4B633-E1C5-4BD0-BCAE-A39CD42C8A4E}" dt="2024-05-04T14:30:09.850" v="0" actId="47"/>
        <pc:sldMkLst>
          <pc:docMk/>
          <pc:sldMk cId="71238893" sldId="257"/>
        </pc:sldMkLst>
      </pc:sldChg>
      <pc:sldChg chg="modSp new mod modNotesTx">
        <pc:chgData name="Mattis Ritter" userId="ecb87eda-52c8-48cc-b7df-1413e88e2027" providerId="ADAL" clId="{ACC4B633-E1C5-4BD0-BCAE-A39CD42C8A4E}" dt="2024-05-11T08:34:54.558" v="5070" actId="20577"/>
        <pc:sldMkLst>
          <pc:docMk/>
          <pc:sldMk cId="2051601174" sldId="257"/>
        </pc:sldMkLst>
        <pc:spChg chg="mod">
          <ac:chgData name="Mattis Ritter" userId="ecb87eda-52c8-48cc-b7df-1413e88e2027" providerId="ADAL" clId="{ACC4B633-E1C5-4BD0-BCAE-A39CD42C8A4E}" dt="2024-05-04T14:35:53.791" v="18" actId="20577"/>
          <ac:spMkLst>
            <pc:docMk/>
            <pc:sldMk cId="2051601174" sldId="257"/>
            <ac:spMk id="5" creationId="{0B174A02-2ED6-FBCE-E596-0ACD31A40EB3}"/>
          </ac:spMkLst>
        </pc:spChg>
        <pc:spChg chg="mod">
          <ac:chgData name="Mattis Ritter" userId="ecb87eda-52c8-48cc-b7df-1413e88e2027" providerId="ADAL" clId="{ACC4B633-E1C5-4BD0-BCAE-A39CD42C8A4E}" dt="2024-05-10T20:17:11.500" v="3729" actId="20577"/>
          <ac:spMkLst>
            <pc:docMk/>
            <pc:sldMk cId="2051601174" sldId="257"/>
            <ac:spMk id="6" creationId="{9190DDFF-A129-1D6B-E8E7-D586C2945C72}"/>
          </ac:spMkLst>
        </pc:spChg>
      </pc:sldChg>
      <pc:sldChg chg="del">
        <pc:chgData name="Mattis Ritter" userId="ecb87eda-52c8-48cc-b7df-1413e88e2027" providerId="ADAL" clId="{ACC4B633-E1C5-4BD0-BCAE-A39CD42C8A4E}" dt="2024-05-04T14:30:10.306" v="1" actId="47"/>
        <pc:sldMkLst>
          <pc:docMk/>
          <pc:sldMk cId="80351512" sldId="258"/>
        </pc:sldMkLst>
      </pc:sldChg>
      <pc:sldChg chg="addSp delSp modSp new del mod">
        <pc:chgData name="Mattis Ritter" userId="ecb87eda-52c8-48cc-b7df-1413e88e2027" providerId="ADAL" clId="{ACC4B633-E1C5-4BD0-BCAE-A39CD42C8A4E}" dt="2024-05-04T14:49:47.451" v="27" actId="680"/>
        <pc:sldMkLst>
          <pc:docMk/>
          <pc:sldMk cId="2525409922" sldId="258"/>
        </pc:sldMkLst>
        <pc:spChg chg="add del">
          <ac:chgData name="Mattis Ritter" userId="ecb87eda-52c8-48cc-b7df-1413e88e2027" providerId="ADAL" clId="{ACC4B633-E1C5-4BD0-BCAE-A39CD42C8A4E}" dt="2024-05-04T14:49:46.779" v="26"/>
          <ac:spMkLst>
            <pc:docMk/>
            <pc:sldMk cId="2525409922" sldId="258"/>
            <ac:spMk id="8" creationId="{F85D4C45-D886-9441-1A2F-2023002F09D4}"/>
          </ac:spMkLst>
        </pc:spChg>
        <pc:picChg chg="add mod">
          <ac:chgData name="Mattis Ritter" userId="ecb87eda-52c8-48cc-b7df-1413e88e2027" providerId="ADAL" clId="{ACC4B633-E1C5-4BD0-BCAE-A39CD42C8A4E}" dt="2024-05-04T14:49:46.779" v="26"/>
          <ac:picMkLst>
            <pc:docMk/>
            <pc:sldMk cId="2525409922" sldId="258"/>
            <ac:picMk id="10" creationId="{D361AAA2-AE7A-E907-3F82-2DE3725B381E}"/>
          </ac:picMkLst>
        </pc:picChg>
      </pc:sldChg>
      <pc:sldChg chg="addSp delSp modSp new mod modClrScheme modAnim chgLayout modNotesTx">
        <pc:chgData name="Mattis Ritter" userId="ecb87eda-52c8-48cc-b7df-1413e88e2027" providerId="ADAL" clId="{ACC4B633-E1C5-4BD0-BCAE-A39CD42C8A4E}" dt="2024-05-11T08:32:36.004" v="4712" actId="113"/>
        <pc:sldMkLst>
          <pc:docMk/>
          <pc:sldMk cId="3749463941" sldId="258"/>
        </pc:sldMkLst>
        <pc:spChg chg="mod">
          <ac:chgData name="Mattis Ritter" userId="ecb87eda-52c8-48cc-b7df-1413e88e2027" providerId="ADAL" clId="{ACC4B633-E1C5-4BD0-BCAE-A39CD42C8A4E}" dt="2024-05-04T14:50:17.110" v="37" actId="26606"/>
          <ac:spMkLst>
            <pc:docMk/>
            <pc:sldMk cId="3749463941" sldId="258"/>
            <ac:spMk id="2" creationId="{07F6E922-5256-6314-7784-09E92EBC6F38}"/>
          </ac:spMkLst>
        </pc:spChg>
        <pc:spChg chg="mod">
          <ac:chgData name="Mattis Ritter" userId="ecb87eda-52c8-48cc-b7df-1413e88e2027" providerId="ADAL" clId="{ACC4B633-E1C5-4BD0-BCAE-A39CD42C8A4E}" dt="2024-05-04T14:50:17.110" v="37" actId="26606"/>
          <ac:spMkLst>
            <pc:docMk/>
            <pc:sldMk cId="3749463941" sldId="258"/>
            <ac:spMk id="3" creationId="{050E872E-3330-85B3-F4B8-73662B281862}"/>
          </ac:spMkLst>
        </pc:spChg>
        <pc:spChg chg="mod">
          <ac:chgData name="Mattis Ritter" userId="ecb87eda-52c8-48cc-b7df-1413e88e2027" providerId="ADAL" clId="{ACC4B633-E1C5-4BD0-BCAE-A39CD42C8A4E}" dt="2024-05-04T14:50:17.110" v="37" actId="26606"/>
          <ac:spMkLst>
            <pc:docMk/>
            <pc:sldMk cId="3749463941" sldId="258"/>
            <ac:spMk id="4" creationId="{E510B1E2-32F0-F0C6-5A36-7914B069637F}"/>
          </ac:spMkLst>
        </pc:spChg>
        <pc:spChg chg="add del">
          <ac:chgData name="Mattis Ritter" userId="ecb87eda-52c8-48cc-b7df-1413e88e2027" providerId="ADAL" clId="{ACC4B633-E1C5-4BD0-BCAE-A39CD42C8A4E}" dt="2024-05-04T14:50:17.110" v="37" actId="26606"/>
          <ac:spMkLst>
            <pc:docMk/>
            <pc:sldMk cId="3749463941" sldId="258"/>
            <ac:spMk id="5" creationId="{A1F523DF-89D9-24A6-E5E4-E7168879BAB8}"/>
          </ac:spMkLst>
        </pc:spChg>
        <pc:spChg chg="add del">
          <ac:chgData name="Mattis Ritter" userId="ecb87eda-52c8-48cc-b7df-1413e88e2027" providerId="ADAL" clId="{ACC4B633-E1C5-4BD0-BCAE-A39CD42C8A4E}" dt="2024-05-04T14:50:17.110" v="37" actId="26606"/>
          <ac:spMkLst>
            <pc:docMk/>
            <pc:sldMk cId="3749463941" sldId="258"/>
            <ac:spMk id="6" creationId="{31B676C8-510E-7F4F-E5FE-F1F2CB25FD48}"/>
          </ac:spMkLst>
        </pc:spChg>
        <pc:spChg chg="del">
          <ac:chgData name="Mattis Ritter" userId="ecb87eda-52c8-48cc-b7df-1413e88e2027" providerId="ADAL" clId="{ACC4B633-E1C5-4BD0-BCAE-A39CD42C8A4E}" dt="2024-05-04T14:50:00.384" v="29"/>
          <ac:spMkLst>
            <pc:docMk/>
            <pc:sldMk cId="3749463941" sldId="258"/>
            <ac:spMk id="7" creationId="{CC816413-09F8-8D02-9699-B6649F3415C2}"/>
          </ac:spMkLst>
        </pc:spChg>
        <pc:spChg chg="add del mod">
          <ac:chgData name="Mattis Ritter" userId="ecb87eda-52c8-48cc-b7df-1413e88e2027" providerId="ADAL" clId="{ACC4B633-E1C5-4BD0-BCAE-A39CD42C8A4E}" dt="2024-05-04T15:23:16.967" v="449" actId="478"/>
          <ac:spMkLst>
            <pc:docMk/>
            <pc:sldMk cId="3749463941" sldId="258"/>
            <ac:spMk id="11" creationId="{83B28392-4532-3D9E-A332-67D76CD2C446}"/>
          </ac:spMkLst>
        </pc:spChg>
        <pc:spChg chg="add del mod">
          <ac:chgData name="Mattis Ritter" userId="ecb87eda-52c8-48cc-b7df-1413e88e2027" providerId="ADAL" clId="{ACC4B633-E1C5-4BD0-BCAE-A39CD42C8A4E}" dt="2024-05-04T14:50:10.980" v="34" actId="26606"/>
          <ac:spMkLst>
            <pc:docMk/>
            <pc:sldMk cId="3749463941" sldId="258"/>
            <ac:spMk id="14" creationId="{5B789DF5-8ACC-551D-50E9-1A5455EEBA30}"/>
          </ac:spMkLst>
        </pc:spChg>
        <pc:spChg chg="add del mod">
          <ac:chgData name="Mattis Ritter" userId="ecb87eda-52c8-48cc-b7df-1413e88e2027" providerId="ADAL" clId="{ACC4B633-E1C5-4BD0-BCAE-A39CD42C8A4E}" dt="2024-05-04T14:50:10.980" v="34" actId="26606"/>
          <ac:spMkLst>
            <pc:docMk/>
            <pc:sldMk cId="3749463941" sldId="258"/>
            <ac:spMk id="16" creationId="{340C642F-4F29-A603-FF6D-B7D42BE6AD1E}"/>
          </ac:spMkLst>
        </pc:spChg>
        <pc:spChg chg="add del mod">
          <ac:chgData name="Mattis Ritter" userId="ecb87eda-52c8-48cc-b7df-1413e88e2027" providerId="ADAL" clId="{ACC4B633-E1C5-4BD0-BCAE-A39CD42C8A4E}" dt="2024-05-04T14:50:10.980" v="34" actId="26606"/>
          <ac:spMkLst>
            <pc:docMk/>
            <pc:sldMk cId="3749463941" sldId="258"/>
            <ac:spMk id="18" creationId="{DEAB0B97-7258-4D09-57F0-BB666A5B020B}"/>
          </ac:spMkLst>
        </pc:spChg>
        <pc:spChg chg="add del">
          <ac:chgData name="Mattis Ritter" userId="ecb87eda-52c8-48cc-b7df-1413e88e2027" providerId="ADAL" clId="{ACC4B633-E1C5-4BD0-BCAE-A39CD42C8A4E}" dt="2024-05-04T14:50:17.091" v="36" actId="26606"/>
          <ac:spMkLst>
            <pc:docMk/>
            <pc:sldMk cId="3749463941" sldId="258"/>
            <ac:spMk id="20" creationId="{DE2DA9A0-774A-6152-65B4-3713A50C3A42}"/>
          </ac:spMkLst>
        </pc:spChg>
        <pc:spChg chg="add del">
          <ac:chgData name="Mattis Ritter" userId="ecb87eda-52c8-48cc-b7df-1413e88e2027" providerId="ADAL" clId="{ACC4B633-E1C5-4BD0-BCAE-A39CD42C8A4E}" dt="2024-05-04T14:50:17.091" v="36" actId="26606"/>
          <ac:spMkLst>
            <pc:docMk/>
            <pc:sldMk cId="3749463941" sldId="258"/>
            <ac:spMk id="21" creationId="{17FBF949-284D-B71E-7AC8-56F399BCF84C}"/>
          </ac:spMkLst>
        </pc:spChg>
        <pc:spChg chg="add mod">
          <ac:chgData name="Mattis Ritter" userId="ecb87eda-52c8-48cc-b7df-1413e88e2027" providerId="ADAL" clId="{ACC4B633-E1C5-4BD0-BCAE-A39CD42C8A4E}" dt="2024-05-04T15:23:10.334" v="447" actId="20577"/>
          <ac:spMkLst>
            <pc:docMk/>
            <pc:sldMk cId="3749463941" sldId="258"/>
            <ac:spMk id="23" creationId="{5B789DF5-8ACC-551D-50E9-1A5455EEBA30}"/>
          </ac:spMkLst>
        </pc:spChg>
        <pc:spChg chg="add del mod">
          <ac:chgData name="Mattis Ritter" userId="ecb87eda-52c8-48cc-b7df-1413e88e2027" providerId="ADAL" clId="{ACC4B633-E1C5-4BD0-BCAE-A39CD42C8A4E}" dt="2024-05-04T14:50:29.172" v="38" actId="478"/>
          <ac:spMkLst>
            <pc:docMk/>
            <pc:sldMk cId="3749463941" sldId="258"/>
            <ac:spMk id="24" creationId="{340C642F-4F29-A603-FF6D-B7D42BE6AD1E}"/>
          </ac:spMkLst>
        </pc:spChg>
        <pc:spChg chg="add del mod">
          <ac:chgData name="Mattis Ritter" userId="ecb87eda-52c8-48cc-b7df-1413e88e2027" providerId="ADAL" clId="{ACC4B633-E1C5-4BD0-BCAE-A39CD42C8A4E}" dt="2024-05-04T15:28:10.599" v="618" actId="12084"/>
          <ac:spMkLst>
            <pc:docMk/>
            <pc:sldMk cId="3749463941" sldId="258"/>
            <ac:spMk id="25" creationId="{DEAB0B97-7258-4D09-57F0-BB666A5B020B}"/>
          </ac:spMkLst>
        </pc:spChg>
        <pc:graphicFrameChg chg="add del mod modGraphic">
          <ac:chgData name="Mattis Ritter" userId="ecb87eda-52c8-48cc-b7df-1413e88e2027" providerId="ADAL" clId="{ACC4B633-E1C5-4BD0-BCAE-A39CD42C8A4E}" dt="2024-05-04T15:26:47.429" v="615" actId="478"/>
          <ac:graphicFrameMkLst>
            <pc:docMk/>
            <pc:sldMk cId="3749463941" sldId="258"/>
            <ac:graphicFrameMk id="12" creationId="{91F7D26C-7E3B-645F-BC9F-6333C14AA4B8}"/>
          </ac:graphicFrameMkLst>
        </pc:graphicFrameChg>
        <pc:graphicFrameChg chg="add mod modGraphic">
          <ac:chgData name="Mattis Ritter" userId="ecb87eda-52c8-48cc-b7df-1413e88e2027" providerId="ADAL" clId="{ACC4B633-E1C5-4BD0-BCAE-A39CD42C8A4E}" dt="2024-05-10T20:28:01.595" v="4007" actId="20577"/>
          <ac:graphicFrameMkLst>
            <pc:docMk/>
            <pc:sldMk cId="3749463941" sldId="258"/>
            <ac:graphicFrameMk id="13" creationId="{5E6B9309-7F71-80A6-4D14-D358DF4EDA02}"/>
          </ac:graphicFrameMkLst>
        </pc:graphicFrameChg>
        <pc:picChg chg="add del mod">
          <ac:chgData name="Mattis Ritter" userId="ecb87eda-52c8-48cc-b7df-1413e88e2027" providerId="ADAL" clId="{ACC4B633-E1C5-4BD0-BCAE-A39CD42C8A4E}" dt="2024-05-04T15:23:13.993" v="448" actId="478"/>
          <ac:picMkLst>
            <pc:docMk/>
            <pc:sldMk cId="3749463941" sldId="258"/>
            <ac:picMk id="9" creationId="{DAF17767-3151-2E42-CB42-A7327625AAAB}"/>
          </ac:picMkLst>
        </pc:picChg>
      </pc:sldChg>
      <pc:sldChg chg="del">
        <pc:chgData name="Mattis Ritter" userId="ecb87eda-52c8-48cc-b7df-1413e88e2027" providerId="ADAL" clId="{ACC4B633-E1C5-4BD0-BCAE-A39CD42C8A4E}" dt="2024-05-04T14:30:10.800" v="2" actId="47"/>
        <pc:sldMkLst>
          <pc:docMk/>
          <pc:sldMk cId="1767872284" sldId="259"/>
        </pc:sldMkLst>
      </pc:sldChg>
      <pc:sldChg chg="addSp delSp modSp add del mod delAnim modAnim">
        <pc:chgData name="Mattis Ritter" userId="ecb87eda-52c8-48cc-b7df-1413e88e2027" providerId="ADAL" clId="{ACC4B633-E1C5-4BD0-BCAE-A39CD42C8A4E}" dt="2024-05-10T20:29:29.297" v="4017" actId="47"/>
        <pc:sldMkLst>
          <pc:docMk/>
          <pc:sldMk cId="3793630276" sldId="259"/>
        </pc:sldMkLst>
        <pc:spChg chg="add mod">
          <ac:chgData name="Mattis Ritter" userId="ecb87eda-52c8-48cc-b7df-1413e88e2027" providerId="ADAL" clId="{ACC4B633-E1C5-4BD0-BCAE-A39CD42C8A4E}" dt="2024-05-07T10:01:12.681" v="825" actId="208"/>
          <ac:spMkLst>
            <pc:docMk/>
            <pc:sldMk cId="3793630276" sldId="259"/>
            <ac:spMk id="5" creationId="{6BE39697-2EB3-89F3-DC3F-F590220CCE7C}"/>
          </ac:spMkLst>
        </pc:spChg>
        <pc:spChg chg="add del mod">
          <ac:chgData name="Mattis Ritter" userId="ecb87eda-52c8-48cc-b7df-1413e88e2027" providerId="ADAL" clId="{ACC4B633-E1C5-4BD0-BCAE-A39CD42C8A4E}" dt="2024-05-07T09:50:37.191" v="734" actId="478"/>
          <ac:spMkLst>
            <pc:docMk/>
            <pc:sldMk cId="3793630276" sldId="259"/>
            <ac:spMk id="6" creationId="{0C5090E6-F8C3-93D7-DB1A-A277321FFCFD}"/>
          </ac:spMkLst>
        </pc:spChg>
        <pc:spChg chg="add mod">
          <ac:chgData name="Mattis Ritter" userId="ecb87eda-52c8-48cc-b7df-1413e88e2027" providerId="ADAL" clId="{ACC4B633-E1C5-4BD0-BCAE-A39CD42C8A4E}" dt="2024-05-07T10:01:12.681" v="825" actId="208"/>
          <ac:spMkLst>
            <pc:docMk/>
            <pc:sldMk cId="3793630276" sldId="259"/>
            <ac:spMk id="7" creationId="{95D5C2FC-FF47-BE26-149D-80AFE612CDCC}"/>
          </ac:spMkLst>
        </pc:spChg>
        <pc:spChg chg="add del mod">
          <ac:chgData name="Mattis Ritter" userId="ecb87eda-52c8-48cc-b7df-1413e88e2027" providerId="ADAL" clId="{ACC4B633-E1C5-4BD0-BCAE-A39CD42C8A4E}" dt="2024-05-07T09:50:09.181" v="718" actId="478"/>
          <ac:spMkLst>
            <pc:docMk/>
            <pc:sldMk cId="3793630276" sldId="259"/>
            <ac:spMk id="8" creationId="{CD84E198-4988-B335-1D9C-C3AF39D5EB9D}"/>
          </ac:spMkLst>
        </pc:spChg>
        <pc:spChg chg="add mod">
          <ac:chgData name="Mattis Ritter" userId="ecb87eda-52c8-48cc-b7df-1413e88e2027" providerId="ADAL" clId="{ACC4B633-E1C5-4BD0-BCAE-A39CD42C8A4E}" dt="2024-05-07T10:01:12.681" v="825" actId="208"/>
          <ac:spMkLst>
            <pc:docMk/>
            <pc:sldMk cId="3793630276" sldId="259"/>
            <ac:spMk id="9" creationId="{52139846-1A21-29CB-3581-8B7C269D3128}"/>
          </ac:spMkLst>
        </pc:spChg>
        <pc:spChg chg="add mod">
          <ac:chgData name="Mattis Ritter" userId="ecb87eda-52c8-48cc-b7df-1413e88e2027" providerId="ADAL" clId="{ACC4B633-E1C5-4BD0-BCAE-A39CD42C8A4E}" dt="2024-05-07T10:01:12.681" v="825" actId="208"/>
          <ac:spMkLst>
            <pc:docMk/>
            <pc:sldMk cId="3793630276" sldId="259"/>
            <ac:spMk id="11" creationId="{F0A8A48B-F97D-C0BC-7906-DB8BA0E79415}"/>
          </ac:spMkLst>
        </pc:spChg>
        <pc:spChg chg="add del mod">
          <ac:chgData name="Mattis Ritter" userId="ecb87eda-52c8-48cc-b7df-1413e88e2027" providerId="ADAL" clId="{ACC4B633-E1C5-4BD0-BCAE-A39CD42C8A4E}" dt="2024-05-07T09:50:36.473" v="733" actId="478"/>
          <ac:spMkLst>
            <pc:docMk/>
            <pc:sldMk cId="3793630276" sldId="259"/>
            <ac:spMk id="12" creationId="{7678C66A-FBB1-4501-6170-598045F3F2D9}"/>
          </ac:spMkLst>
        </pc:spChg>
        <pc:spChg chg="add del mod">
          <ac:chgData name="Mattis Ritter" userId="ecb87eda-52c8-48cc-b7df-1413e88e2027" providerId="ADAL" clId="{ACC4B633-E1C5-4BD0-BCAE-A39CD42C8A4E}" dt="2024-05-07T09:50:35.698" v="732" actId="478"/>
          <ac:spMkLst>
            <pc:docMk/>
            <pc:sldMk cId="3793630276" sldId="259"/>
            <ac:spMk id="13" creationId="{6DDA67C4-204D-39A2-3728-3E5D2AAC1AC4}"/>
          </ac:spMkLst>
        </pc:spChg>
        <pc:spChg chg="add del mod">
          <ac:chgData name="Mattis Ritter" userId="ecb87eda-52c8-48cc-b7df-1413e88e2027" providerId="ADAL" clId="{ACC4B633-E1C5-4BD0-BCAE-A39CD42C8A4E}" dt="2024-05-07T09:50:34.721" v="731" actId="478"/>
          <ac:spMkLst>
            <pc:docMk/>
            <pc:sldMk cId="3793630276" sldId="259"/>
            <ac:spMk id="14" creationId="{39C68807-E2DD-DCD2-3D74-D4716D909DA8}"/>
          </ac:spMkLst>
        </pc:spChg>
        <pc:spChg chg="mod">
          <ac:chgData name="Mattis Ritter" userId="ecb87eda-52c8-48cc-b7df-1413e88e2027" providerId="ADAL" clId="{ACC4B633-E1C5-4BD0-BCAE-A39CD42C8A4E}" dt="2024-05-07T09:41:41.563" v="654" actId="20577"/>
          <ac:spMkLst>
            <pc:docMk/>
            <pc:sldMk cId="3793630276" sldId="259"/>
            <ac:spMk id="23" creationId="{5B789DF5-8ACC-551D-50E9-1A5455EEBA30}"/>
          </ac:spMkLst>
        </pc:spChg>
        <pc:spChg chg="mod">
          <ac:chgData name="Mattis Ritter" userId="ecb87eda-52c8-48cc-b7df-1413e88e2027" providerId="ADAL" clId="{ACC4B633-E1C5-4BD0-BCAE-A39CD42C8A4E}" dt="2024-05-10T20:28:13.027" v="4009" actId="21"/>
          <ac:spMkLst>
            <pc:docMk/>
            <pc:sldMk cId="3793630276" sldId="259"/>
            <ac:spMk id="25" creationId="{DEAB0B97-7258-4D09-57F0-BB666A5B020B}"/>
          </ac:spMkLst>
        </pc:spChg>
        <pc:picChg chg="add del mod">
          <ac:chgData name="Mattis Ritter" userId="ecb87eda-52c8-48cc-b7df-1413e88e2027" providerId="ADAL" clId="{ACC4B633-E1C5-4BD0-BCAE-A39CD42C8A4E}" dt="2024-05-04T14:58:31.039" v="322" actId="478"/>
          <ac:picMkLst>
            <pc:docMk/>
            <pc:sldMk cId="3793630276" sldId="259"/>
            <ac:picMk id="6" creationId="{C0DDBDAB-6295-742D-BE2A-20A907BC0F26}"/>
          </ac:picMkLst>
        </pc:picChg>
        <pc:picChg chg="del mod">
          <ac:chgData name="Mattis Ritter" userId="ecb87eda-52c8-48cc-b7df-1413e88e2027" providerId="ADAL" clId="{ACC4B633-E1C5-4BD0-BCAE-A39CD42C8A4E}" dt="2024-05-04T15:01:05.948" v="400" actId="478"/>
          <ac:picMkLst>
            <pc:docMk/>
            <pc:sldMk cId="3793630276" sldId="259"/>
            <ac:picMk id="9" creationId="{DAF17767-3151-2E42-CB42-A7327625AAAB}"/>
          </ac:picMkLst>
        </pc:picChg>
        <pc:picChg chg="add del mod">
          <ac:chgData name="Mattis Ritter" userId="ecb87eda-52c8-48cc-b7df-1413e88e2027" providerId="ADAL" clId="{ACC4B633-E1C5-4BD0-BCAE-A39CD42C8A4E}" dt="2024-05-07T09:50:03.794" v="716" actId="478"/>
          <ac:picMkLst>
            <pc:docMk/>
            <pc:sldMk cId="3793630276" sldId="259"/>
            <ac:picMk id="10" creationId="{7E5F4382-0EC6-0C9C-3E88-A52ADE87A051}"/>
          </ac:picMkLst>
        </pc:picChg>
        <pc:picChg chg="add mod ord">
          <ac:chgData name="Mattis Ritter" userId="ecb87eda-52c8-48cc-b7df-1413e88e2027" providerId="ADAL" clId="{ACC4B633-E1C5-4BD0-BCAE-A39CD42C8A4E}" dt="2024-05-07T09:50:25.028" v="730" actId="171"/>
          <ac:picMkLst>
            <pc:docMk/>
            <pc:sldMk cId="3793630276" sldId="259"/>
            <ac:picMk id="15" creationId="{739CB544-1F76-0DC1-2FE5-9BE85E56ADE8}"/>
          </ac:picMkLst>
        </pc:picChg>
      </pc:sldChg>
      <pc:sldChg chg="addSp delSp modSp add mod modAnim modNotesTx">
        <pc:chgData name="Mattis Ritter" userId="ecb87eda-52c8-48cc-b7df-1413e88e2027" providerId="ADAL" clId="{ACC4B633-E1C5-4BD0-BCAE-A39CD42C8A4E}" dt="2024-05-11T14:18:26.005" v="7339" actId="20577"/>
        <pc:sldMkLst>
          <pc:docMk/>
          <pc:sldMk cId="1300474099" sldId="260"/>
        </pc:sldMkLst>
        <pc:spChg chg="add mod">
          <ac:chgData name="Mattis Ritter" userId="ecb87eda-52c8-48cc-b7df-1413e88e2027" providerId="ADAL" clId="{ACC4B633-E1C5-4BD0-BCAE-A39CD42C8A4E}" dt="2024-05-07T09:59:59.052" v="817" actId="1076"/>
          <ac:spMkLst>
            <pc:docMk/>
            <pc:sldMk cId="1300474099" sldId="260"/>
            <ac:spMk id="5" creationId="{AA10763A-B63D-DAF9-345E-32B280995D98}"/>
          </ac:spMkLst>
        </pc:spChg>
        <pc:spChg chg="add mod">
          <ac:chgData name="Mattis Ritter" userId="ecb87eda-52c8-48cc-b7df-1413e88e2027" providerId="ADAL" clId="{ACC4B633-E1C5-4BD0-BCAE-A39CD42C8A4E}" dt="2024-05-04T15:01:15.489" v="402" actId="478"/>
          <ac:spMkLst>
            <pc:docMk/>
            <pc:sldMk cId="1300474099" sldId="260"/>
            <ac:spMk id="6" creationId="{0FC434E1-1501-7C9F-8C04-BEF71286C278}"/>
          </ac:spMkLst>
        </pc:spChg>
        <pc:spChg chg="add mod">
          <ac:chgData name="Mattis Ritter" userId="ecb87eda-52c8-48cc-b7df-1413e88e2027" providerId="ADAL" clId="{ACC4B633-E1C5-4BD0-BCAE-A39CD42C8A4E}" dt="2024-05-07T09:59:59.052" v="817" actId="1076"/>
          <ac:spMkLst>
            <pc:docMk/>
            <pc:sldMk cId="1300474099" sldId="260"/>
            <ac:spMk id="8" creationId="{2704303D-76D7-5895-8DF6-145AC1EECB8C}"/>
          </ac:spMkLst>
        </pc:spChg>
        <pc:spChg chg="add mod">
          <ac:chgData name="Mattis Ritter" userId="ecb87eda-52c8-48cc-b7df-1413e88e2027" providerId="ADAL" clId="{ACC4B633-E1C5-4BD0-BCAE-A39CD42C8A4E}" dt="2024-05-07T09:59:59.052" v="817" actId="1076"/>
          <ac:spMkLst>
            <pc:docMk/>
            <pc:sldMk cId="1300474099" sldId="260"/>
            <ac:spMk id="9" creationId="{1A12ADCD-3D64-3916-982A-023AF8712722}"/>
          </ac:spMkLst>
        </pc:spChg>
        <pc:spChg chg="mod">
          <ac:chgData name="Mattis Ritter" userId="ecb87eda-52c8-48cc-b7df-1413e88e2027" providerId="ADAL" clId="{ACC4B633-E1C5-4BD0-BCAE-A39CD42C8A4E}" dt="2024-05-10T20:18:18.575" v="3751" actId="20577"/>
          <ac:spMkLst>
            <pc:docMk/>
            <pc:sldMk cId="1300474099" sldId="260"/>
            <ac:spMk id="23" creationId="{5B789DF5-8ACC-551D-50E9-1A5455EEBA30}"/>
          </ac:spMkLst>
        </pc:spChg>
        <pc:spChg chg="mod">
          <ac:chgData name="Mattis Ritter" userId="ecb87eda-52c8-48cc-b7df-1413e88e2027" providerId="ADAL" clId="{ACC4B633-E1C5-4BD0-BCAE-A39CD42C8A4E}" dt="2024-05-10T14:32:42.436" v="3138" actId="14100"/>
          <ac:spMkLst>
            <pc:docMk/>
            <pc:sldMk cId="1300474099" sldId="260"/>
            <ac:spMk id="25" creationId="{DEAB0B97-7258-4D09-57F0-BB666A5B020B}"/>
          </ac:spMkLst>
        </pc:spChg>
        <pc:picChg chg="add mod">
          <ac:chgData name="Mattis Ritter" userId="ecb87eda-52c8-48cc-b7df-1413e88e2027" providerId="ADAL" clId="{ACC4B633-E1C5-4BD0-BCAE-A39CD42C8A4E}" dt="2024-05-04T15:01:16.696" v="403"/>
          <ac:picMkLst>
            <pc:docMk/>
            <pc:sldMk cId="1300474099" sldId="260"/>
            <ac:picMk id="7" creationId="{62D889A2-C37E-17B0-F0FC-612A7CF75915}"/>
          </ac:picMkLst>
        </pc:picChg>
        <pc:picChg chg="del">
          <ac:chgData name="Mattis Ritter" userId="ecb87eda-52c8-48cc-b7df-1413e88e2027" providerId="ADAL" clId="{ACC4B633-E1C5-4BD0-BCAE-A39CD42C8A4E}" dt="2024-05-04T15:01:15.489" v="402" actId="478"/>
          <ac:picMkLst>
            <pc:docMk/>
            <pc:sldMk cId="1300474099" sldId="260"/>
            <ac:picMk id="9" creationId="{DAF17767-3151-2E42-CB42-A7327625AAAB}"/>
          </ac:picMkLst>
        </pc:picChg>
        <pc:picChg chg="add mod modCrop">
          <ac:chgData name="Mattis Ritter" userId="ecb87eda-52c8-48cc-b7df-1413e88e2027" providerId="ADAL" clId="{ACC4B633-E1C5-4BD0-BCAE-A39CD42C8A4E}" dt="2024-05-07T10:08:00.876" v="1035" actId="1076"/>
          <ac:picMkLst>
            <pc:docMk/>
            <pc:sldMk cId="1300474099" sldId="260"/>
            <ac:picMk id="10" creationId="{46A304C5-CEA2-4038-FF27-E40905C7381A}"/>
          </ac:picMkLst>
        </pc:picChg>
        <pc:picChg chg="add mod">
          <ac:chgData name="Mattis Ritter" userId="ecb87eda-52c8-48cc-b7df-1413e88e2027" providerId="ADAL" clId="{ACC4B633-E1C5-4BD0-BCAE-A39CD42C8A4E}" dt="2024-05-07T10:08:07.605" v="1037" actId="1076"/>
          <ac:picMkLst>
            <pc:docMk/>
            <pc:sldMk cId="1300474099" sldId="260"/>
            <ac:picMk id="11" creationId="{0BB07CBE-3EB8-51B4-616C-FCE8887DC596}"/>
          </ac:picMkLst>
        </pc:picChg>
        <pc:picChg chg="add mod modCrop">
          <ac:chgData name="Mattis Ritter" userId="ecb87eda-52c8-48cc-b7df-1413e88e2027" providerId="ADAL" clId="{ACC4B633-E1C5-4BD0-BCAE-A39CD42C8A4E}" dt="2024-05-07T10:17:13.549" v="1114" actId="1076"/>
          <ac:picMkLst>
            <pc:docMk/>
            <pc:sldMk cId="1300474099" sldId="260"/>
            <ac:picMk id="12" creationId="{7596B145-719D-E09C-2BEE-DEE8CED73B2D}"/>
          </ac:picMkLst>
        </pc:picChg>
        <pc:picChg chg="add mod">
          <ac:chgData name="Mattis Ritter" userId="ecb87eda-52c8-48cc-b7df-1413e88e2027" providerId="ADAL" clId="{ACC4B633-E1C5-4BD0-BCAE-A39CD42C8A4E}" dt="2024-05-07T10:17:17.605" v="1115" actId="1076"/>
          <ac:picMkLst>
            <pc:docMk/>
            <pc:sldMk cId="1300474099" sldId="260"/>
            <ac:picMk id="13" creationId="{CEF2E679-97F3-4046-1E94-B30AC1564F98}"/>
          </ac:picMkLst>
        </pc:picChg>
        <pc:picChg chg="add mod">
          <ac:chgData name="Mattis Ritter" userId="ecb87eda-52c8-48cc-b7df-1413e88e2027" providerId="ADAL" clId="{ACC4B633-E1C5-4BD0-BCAE-A39CD42C8A4E}" dt="2024-05-07T10:16:48.091" v="1110" actId="1076"/>
          <ac:picMkLst>
            <pc:docMk/>
            <pc:sldMk cId="1300474099" sldId="260"/>
            <ac:picMk id="14" creationId="{B63A0C3C-74F9-55AC-404E-5A7B8A310506}"/>
          </ac:picMkLst>
        </pc:picChg>
        <pc:picChg chg="add mod">
          <ac:chgData name="Mattis Ritter" userId="ecb87eda-52c8-48cc-b7df-1413e88e2027" providerId="ADAL" clId="{ACC4B633-E1C5-4BD0-BCAE-A39CD42C8A4E}" dt="2024-05-10T20:13:16.807" v="3706"/>
          <ac:picMkLst>
            <pc:docMk/>
            <pc:sldMk cId="1300474099" sldId="260"/>
            <ac:picMk id="15" creationId="{7DB43C65-9568-F562-8201-20F4E7D26C28}"/>
          </ac:picMkLst>
        </pc:picChg>
      </pc:sldChg>
      <pc:sldChg chg="del">
        <pc:chgData name="Mattis Ritter" userId="ecb87eda-52c8-48cc-b7df-1413e88e2027" providerId="ADAL" clId="{ACC4B633-E1C5-4BD0-BCAE-A39CD42C8A4E}" dt="2024-05-04T14:30:11.646" v="4" actId="47"/>
        <pc:sldMkLst>
          <pc:docMk/>
          <pc:sldMk cId="2927334788" sldId="260"/>
        </pc:sldMkLst>
      </pc:sldChg>
      <pc:sldChg chg="addSp delSp modSp add del mod">
        <pc:chgData name="Mattis Ritter" userId="ecb87eda-52c8-48cc-b7df-1413e88e2027" providerId="ADAL" clId="{ACC4B633-E1C5-4BD0-BCAE-A39CD42C8A4E}" dt="2024-05-07T09:44:48.685" v="669" actId="47"/>
        <pc:sldMkLst>
          <pc:docMk/>
          <pc:sldMk cId="1095879236" sldId="261"/>
        </pc:sldMkLst>
        <pc:spChg chg="add del mod">
          <ac:chgData name="Mattis Ritter" userId="ecb87eda-52c8-48cc-b7df-1413e88e2027" providerId="ADAL" clId="{ACC4B633-E1C5-4BD0-BCAE-A39CD42C8A4E}" dt="2024-05-07T09:44:47.070" v="668" actId="478"/>
          <ac:spMkLst>
            <pc:docMk/>
            <pc:sldMk cId="1095879236" sldId="261"/>
            <ac:spMk id="5" creationId="{E67BF128-435F-DB12-09A9-ED07EAD03774}"/>
          </ac:spMkLst>
        </pc:spChg>
        <pc:picChg chg="mod modCrop">
          <ac:chgData name="Mattis Ritter" userId="ecb87eda-52c8-48cc-b7df-1413e88e2027" providerId="ADAL" clId="{ACC4B633-E1C5-4BD0-BCAE-A39CD42C8A4E}" dt="2024-05-07T09:42:10.225" v="656" actId="732"/>
          <ac:picMkLst>
            <pc:docMk/>
            <pc:sldMk cId="1095879236" sldId="261"/>
            <ac:picMk id="9" creationId="{DAF17767-3151-2E42-CB42-A7327625AAAB}"/>
          </ac:picMkLst>
        </pc:picChg>
      </pc:sldChg>
      <pc:sldChg chg="add del">
        <pc:chgData name="Mattis Ritter" userId="ecb87eda-52c8-48cc-b7df-1413e88e2027" providerId="ADAL" clId="{ACC4B633-E1C5-4BD0-BCAE-A39CD42C8A4E}" dt="2024-05-04T15:27:08.438" v="617" actId="47"/>
        <pc:sldMkLst>
          <pc:docMk/>
          <pc:sldMk cId="248112548" sldId="262"/>
        </pc:sldMkLst>
      </pc:sldChg>
      <pc:sldChg chg="modSp add del mod">
        <pc:chgData name="Mattis Ritter" userId="ecb87eda-52c8-48cc-b7df-1413e88e2027" providerId="ADAL" clId="{ACC4B633-E1C5-4BD0-BCAE-A39CD42C8A4E}" dt="2024-05-07T09:44:49.764" v="670" actId="47"/>
        <pc:sldMkLst>
          <pc:docMk/>
          <pc:sldMk cId="2026750161" sldId="262"/>
        </pc:sldMkLst>
        <pc:spChg chg="mod">
          <ac:chgData name="Mattis Ritter" userId="ecb87eda-52c8-48cc-b7df-1413e88e2027" providerId="ADAL" clId="{ACC4B633-E1C5-4BD0-BCAE-A39CD42C8A4E}" dt="2024-05-07T09:43:21.349" v="661" actId="14100"/>
          <ac:spMkLst>
            <pc:docMk/>
            <pc:sldMk cId="2026750161" sldId="262"/>
            <ac:spMk id="5" creationId="{E67BF128-435F-DB12-09A9-ED07EAD03774}"/>
          </ac:spMkLst>
        </pc:spChg>
      </pc:sldChg>
      <pc:sldChg chg="addSp delSp modSp add mod modTransition delAnim modAnim">
        <pc:chgData name="Mattis Ritter" userId="ecb87eda-52c8-48cc-b7df-1413e88e2027" providerId="ADAL" clId="{ACC4B633-E1C5-4BD0-BCAE-A39CD42C8A4E}" dt="2024-05-11T14:01:18.054" v="7036"/>
        <pc:sldMkLst>
          <pc:docMk/>
          <pc:sldMk cId="3249110871" sldId="263"/>
        </pc:sldMkLst>
        <pc:spChg chg="del mod">
          <ac:chgData name="Mattis Ritter" userId="ecb87eda-52c8-48cc-b7df-1413e88e2027" providerId="ADAL" clId="{ACC4B633-E1C5-4BD0-BCAE-A39CD42C8A4E}" dt="2024-05-07T09:45:00.006" v="671" actId="478"/>
          <ac:spMkLst>
            <pc:docMk/>
            <pc:sldMk cId="3249110871" sldId="263"/>
            <ac:spMk id="5" creationId="{E67BF128-435F-DB12-09A9-ED07EAD03774}"/>
          </ac:spMkLst>
        </pc:spChg>
        <pc:spChg chg="add del">
          <ac:chgData name="Mattis Ritter" userId="ecb87eda-52c8-48cc-b7df-1413e88e2027" providerId="ADAL" clId="{ACC4B633-E1C5-4BD0-BCAE-A39CD42C8A4E}" dt="2024-05-07T09:45:01.292" v="672" actId="478"/>
          <ac:spMkLst>
            <pc:docMk/>
            <pc:sldMk cId="3249110871" sldId="263"/>
            <ac:spMk id="6" creationId="{E77D5275-D872-6E47-FCE8-5879A4D137F8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7" creationId="{50932ADB-6E76-C6FE-4933-C16EC09AC16E}"/>
          </ac:spMkLst>
        </pc:spChg>
        <pc:spChg chg="add del mod">
          <ac:chgData name="Mattis Ritter" userId="ecb87eda-52c8-48cc-b7df-1413e88e2027" providerId="ADAL" clId="{ACC4B633-E1C5-4BD0-BCAE-A39CD42C8A4E}" dt="2024-05-07T09:52:49.806" v="750" actId="21"/>
          <ac:spMkLst>
            <pc:docMk/>
            <pc:sldMk cId="3249110871" sldId="263"/>
            <ac:spMk id="8" creationId="{8137697C-AE47-1EE1-5CEF-5D12AE025F79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10" creationId="{1DD1A44B-CE85-BDBE-52F2-FB4D3E2A0559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11" creationId="{C97EA292-477C-918A-8A53-81EB0BDE6055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12" creationId="{4AEA9BFC-729C-3AEB-F684-9F8AA2B81A02}"/>
          </ac:spMkLst>
        </pc:spChg>
        <pc:spChg chg="add del mod">
          <ac:chgData name="Mattis Ritter" userId="ecb87eda-52c8-48cc-b7df-1413e88e2027" providerId="ADAL" clId="{ACC4B633-E1C5-4BD0-BCAE-A39CD42C8A4E}" dt="2024-05-07T09:52:49.806" v="750" actId="21"/>
          <ac:spMkLst>
            <pc:docMk/>
            <pc:sldMk cId="3249110871" sldId="263"/>
            <ac:spMk id="13" creationId="{ACFC5777-97A9-2CCA-8C5E-E58792F8A5D3}"/>
          </ac:spMkLst>
        </pc:spChg>
        <pc:spChg chg="add del">
          <ac:chgData name="Mattis Ritter" userId="ecb87eda-52c8-48cc-b7df-1413e88e2027" providerId="ADAL" clId="{ACC4B633-E1C5-4BD0-BCAE-A39CD42C8A4E}" dt="2024-05-07T09:52:49.806" v="750" actId="21"/>
          <ac:spMkLst>
            <pc:docMk/>
            <pc:sldMk cId="3249110871" sldId="263"/>
            <ac:spMk id="14" creationId="{2DC181CF-1D7F-0A07-7253-B9C0ACA64226}"/>
          </ac:spMkLst>
        </pc:spChg>
        <pc:spChg chg="add del mod">
          <ac:chgData name="Mattis Ritter" userId="ecb87eda-52c8-48cc-b7df-1413e88e2027" providerId="ADAL" clId="{ACC4B633-E1C5-4BD0-BCAE-A39CD42C8A4E}" dt="2024-05-07T09:52:49.806" v="750" actId="21"/>
          <ac:spMkLst>
            <pc:docMk/>
            <pc:sldMk cId="3249110871" sldId="263"/>
            <ac:spMk id="15" creationId="{7233C252-A846-55FE-3498-EEDF4AFC59D2}"/>
          </ac:spMkLst>
        </pc:spChg>
        <pc:spChg chg="add mod">
          <ac:chgData name="Mattis Ritter" userId="ecb87eda-52c8-48cc-b7df-1413e88e2027" providerId="ADAL" clId="{ACC4B633-E1C5-4BD0-BCAE-A39CD42C8A4E}" dt="2024-05-07T10:00:58.696" v="822" actId="208"/>
          <ac:spMkLst>
            <pc:docMk/>
            <pc:sldMk cId="3249110871" sldId="263"/>
            <ac:spMk id="16" creationId="{4EF6C8BC-988C-7AE0-0D80-CAC8B2635E15}"/>
          </ac:spMkLst>
        </pc:spChg>
        <pc:spChg chg="add mod">
          <ac:chgData name="Mattis Ritter" userId="ecb87eda-52c8-48cc-b7df-1413e88e2027" providerId="ADAL" clId="{ACC4B633-E1C5-4BD0-BCAE-A39CD42C8A4E}" dt="2024-05-07T10:01:02.790" v="823" actId="14100"/>
          <ac:spMkLst>
            <pc:docMk/>
            <pc:sldMk cId="3249110871" sldId="263"/>
            <ac:spMk id="17" creationId="{8137697C-AE47-1EE1-5CEF-5D12AE025F79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18" creationId="{ACFC5777-97A9-2CCA-8C5E-E58792F8A5D3}"/>
          </ac:spMkLst>
        </pc:spChg>
        <pc:spChg chg="add del mod">
          <ac:chgData name="Mattis Ritter" userId="ecb87eda-52c8-48cc-b7df-1413e88e2027" providerId="ADAL" clId="{ACC4B633-E1C5-4BD0-BCAE-A39CD42C8A4E}" dt="2024-05-07T09:53:20.285" v="758" actId="21"/>
          <ac:spMkLst>
            <pc:docMk/>
            <pc:sldMk cId="3249110871" sldId="263"/>
            <ac:spMk id="19" creationId="{2DC181CF-1D7F-0A07-7253-B9C0ACA64226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20" creationId="{7233C252-A846-55FE-3498-EEDF4AFC59D2}"/>
          </ac:spMkLst>
        </pc:spChg>
        <pc:spChg chg="add mod">
          <ac:chgData name="Mattis Ritter" userId="ecb87eda-52c8-48cc-b7df-1413e88e2027" providerId="ADAL" clId="{ACC4B633-E1C5-4BD0-BCAE-A39CD42C8A4E}" dt="2024-05-07T10:00:35.324" v="819" actId="208"/>
          <ac:spMkLst>
            <pc:docMk/>
            <pc:sldMk cId="3249110871" sldId="263"/>
            <ac:spMk id="21" creationId="{2DC181CF-1D7F-0A07-7253-B9C0ACA64226}"/>
          </ac:spMkLst>
        </pc:spChg>
        <pc:spChg chg="mod">
          <ac:chgData name="Mattis Ritter" userId="ecb87eda-52c8-48cc-b7df-1413e88e2027" providerId="ADAL" clId="{ACC4B633-E1C5-4BD0-BCAE-A39CD42C8A4E}" dt="2024-05-07T10:35:15.040" v="1329" actId="20577"/>
          <ac:spMkLst>
            <pc:docMk/>
            <pc:sldMk cId="3249110871" sldId="263"/>
            <ac:spMk id="23" creationId="{5B789DF5-8ACC-551D-50E9-1A5455EEBA30}"/>
          </ac:spMkLst>
        </pc:spChg>
        <pc:spChg chg="mod ord">
          <ac:chgData name="Mattis Ritter" userId="ecb87eda-52c8-48cc-b7df-1413e88e2027" providerId="ADAL" clId="{ACC4B633-E1C5-4BD0-BCAE-A39CD42C8A4E}" dt="2024-05-11T14:01:09.126" v="7035" actId="20577"/>
          <ac:spMkLst>
            <pc:docMk/>
            <pc:sldMk cId="3249110871" sldId="263"/>
            <ac:spMk id="25" creationId="{DEAB0B97-7258-4D09-57F0-BB666A5B020B}"/>
          </ac:spMkLst>
        </pc:spChg>
        <pc:picChg chg="add del mod">
          <ac:chgData name="Mattis Ritter" userId="ecb87eda-52c8-48cc-b7df-1413e88e2027" providerId="ADAL" clId="{ACC4B633-E1C5-4BD0-BCAE-A39CD42C8A4E}" dt="2024-05-07T10:22:00.668" v="1240" actId="478"/>
          <ac:picMkLst>
            <pc:docMk/>
            <pc:sldMk cId="3249110871" sldId="263"/>
            <ac:picMk id="22" creationId="{E7FBD0D8-5AE9-C75F-3D37-7E1C25107BFA}"/>
          </ac:picMkLst>
        </pc:picChg>
        <pc:picChg chg="add del mod modCrop">
          <ac:chgData name="Mattis Ritter" userId="ecb87eda-52c8-48cc-b7df-1413e88e2027" providerId="ADAL" clId="{ACC4B633-E1C5-4BD0-BCAE-A39CD42C8A4E}" dt="2024-05-07T10:28:41.359" v="1285" actId="478"/>
          <ac:picMkLst>
            <pc:docMk/>
            <pc:sldMk cId="3249110871" sldId="263"/>
            <ac:picMk id="24" creationId="{014D4F80-8492-439C-1604-1889A653E20C}"/>
          </ac:picMkLst>
        </pc:picChg>
        <pc:picChg chg="add del mod">
          <ac:chgData name="Mattis Ritter" userId="ecb87eda-52c8-48cc-b7df-1413e88e2027" providerId="ADAL" clId="{ACC4B633-E1C5-4BD0-BCAE-A39CD42C8A4E}" dt="2024-05-07T10:23:12.229" v="1251" actId="478"/>
          <ac:picMkLst>
            <pc:docMk/>
            <pc:sldMk cId="3249110871" sldId="263"/>
            <ac:picMk id="26" creationId="{0906BC85-3DEF-7C81-1158-90D90159EBA3}"/>
          </ac:picMkLst>
        </pc:picChg>
        <pc:picChg chg="add del mod">
          <ac:chgData name="Mattis Ritter" userId="ecb87eda-52c8-48cc-b7df-1413e88e2027" providerId="ADAL" clId="{ACC4B633-E1C5-4BD0-BCAE-A39CD42C8A4E}" dt="2024-05-07T10:25:26.827" v="1269" actId="478"/>
          <ac:picMkLst>
            <pc:docMk/>
            <pc:sldMk cId="3249110871" sldId="263"/>
            <ac:picMk id="27" creationId="{37BE702B-CE89-8771-49EC-7A68803B5508}"/>
          </ac:picMkLst>
        </pc:picChg>
        <pc:picChg chg="add del mod">
          <ac:chgData name="Mattis Ritter" userId="ecb87eda-52c8-48cc-b7df-1413e88e2027" providerId="ADAL" clId="{ACC4B633-E1C5-4BD0-BCAE-A39CD42C8A4E}" dt="2024-05-07T10:30:20.327" v="1296" actId="478"/>
          <ac:picMkLst>
            <pc:docMk/>
            <pc:sldMk cId="3249110871" sldId="263"/>
            <ac:picMk id="28" creationId="{2FBACD8A-AF71-0676-21A0-2646FF2B6613}"/>
          </ac:picMkLst>
        </pc:picChg>
        <pc:picChg chg="add mod">
          <ac:chgData name="Mattis Ritter" userId="ecb87eda-52c8-48cc-b7df-1413e88e2027" providerId="ADAL" clId="{ACC4B633-E1C5-4BD0-BCAE-A39CD42C8A4E}" dt="2024-05-07T10:31:11.031" v="1302" actId="14100"/>
          <ac:picMkLst>
            <pc:docMk/>
            <pc:sldMk cId="3249110871" sldId="263"/>
            <ac:picMk id="29" creationId="{01F64FCB-4B0C-1C67-583B-0D9E492D4B57}"/>
          </ac:picMkLst>
        </pc:picChg>
      </pc:sldChg>
      <pc:sldChg chg="addSp delSp modSp add del mod delAnim">
        <pc:chgData name="Mattis Ritter" userId="ecb87eda-52c8-48cc-b7df-1413e88e2027" providerId="ADAL" clId="{ACC4B633-E1C5-4BD0-BCAE-A39CD42C8A4E}" dt="2024-05-07T10:34:29.813" v="1307" actId="47"/>
        <pc:sldMkLst>
          <pc:docMk/>
          <pc:sldMk cId="603660704" sldId="264"/>
        </pc:sldMkLst>
        <pc:picChg chg="add del">
          <ac:chgData name="Mattis Ritter" userId="ecb87eda-52c8-48cc-b7df-1413e88e2027" providerId="ADAL" clId="{ACC4B633-E1C5-4BD0-BCAE-A39CD42C8A4E}" dt="2024-05-07T10:12:02.165" v="1075" actId="478"/>
          <ac:picMkLst>
            <pc:docMk/>
            <pc:sldMk cId="603660704" sldId="264"/>
            <ac:picMk id="7" creationId="{62D889A2-C37E-17B0-F0FC-612A7CF75915}"/>
          </ac:picMkLst>
        </pc:picChg>
        <pc:picChg chg="del">
          <ac:chgData name="Mattis Ritter" userId="ecb87eda-52c8-48cc-b7df-1413e88e2027" providerId="ADAL" clId="{ACC4B633-E1C5-4BD0-BCAE-A39CD42C8A4E}" dt="2024-05-07T10:10:52.666" v="1060" actId="478"/>
          <ac:picMkLst>
            <pc:docMk/>
            <pc:sldMk cId="603660704" sldId="264"/>
            <ac:picMk id="10" creationId="{46A304C5-CEA2-4038-FF27-E40905C7381A}"/>
          </ac:picMkLst>
        </pc:picChg>
        <pc:picChg chg="del">
          <ac:chgData name="Mattis Ritter" userId="ecb87eda-52c8-48cc-b7df-1413e88e2027" providerId="ADAL" clId="{ACC4B633-E1C5-4BD0-BCAE-A39CD42C8A4E}" dt="2024-05-07T10:10:53.803" v="1061" actId="478"/>
          <ac:picMkLst>
            <pc:docMk/>
            <pc:sldMk cId="603660704" sldId="264"/>
            <ac:picMk id="11" creationId="{0BB07CBE-3EB8-51B4-616C-FCE8887DC596}"/>
          </ac:picMkLst>
        </pc:picChg>
        <pc:picChg chg="del">
          <ac:chgData name="Mattis Ritter" userId="ecb87eda-52c8-48cc-b7df-1413e88e2027" providerId="ADAL" clId="{ACC4B633-E1C5-4BD0-BCAE-A39CD42C8A4E}" dt="2024-05-07T10:10:48.452" v="1057" actId="478"/>
          <ac:picMkLst>
            <pc:docMk/>
            <pc:sldMk cId="603660704" sldId="264"/>
            <ac:picMk id="12" creationId="{7596B145-719D-E09C-2BEE-DEE8CED73B2D}"/>
          </ac:picMkLst>
        </pc:picChg>
        <pc:picChg chg="del">
          <ac:chgData name="Mattis Ritter" userId="ecb87eda-52c8-48cc-b7df-1413e88e2027" providerId="ADAL" clId="{ACC4B633-E1C5-4BD0-BCAE-A39CD42C8A4E}" dt="2024-05-07T10:10:54.735" v="1062" actId="478"/>
          <ac:picMkLst>
            <pc:docMk/>
            <pc:sldMk cId="603660704" sldId="264"/>
            <ac:picMk id="13" creationId="{CEF2E679-97F3-4046-1E94-B30AC1564F98}"/>
          </ac:picMkLst>
        </pc:picChg>
        <pc:picChg chg="del">
          <ac:chgData name="Mattis Ritter" userId="ecb87eda-52c8-48cc-b7df-1413e88e2027" providerId="ADAL" clId="{ACC4B633-E1C5-4BD0-BCAE-A39CD42C8A4E}" dt="2024-05-07T10:10:47.097" v="1056" actId="478"/>
          <ac:picMkLst>
            <pc:docMk/>
            <pc:sldMk cId="603660704" sldId="264"/>
            <ac:picMk id="14" creationId="{B63A0C3C-74F9-55AC-404E-5A7B8A310506}"/>
          </ac:picMkLst>
        </pc:picChg>
        <pc:picChg chg="add del mod modCrop">
          <ac:chgData name="Mattis Ritter" userId="ecb87eda-52c8-48cc-b7df-1413e88e2027" providerId="ADAL" clId="{ACC4B633-E1C5-4BD0-BCAE-A39CD42C8A4E}" dt="2024-05-07T10:11:55.536" v="1073" actId="478"/>
          <ac:picMkLst>
            <pc:docMk/>
            <pc:sldMk cId="603660704" sldId="264"/>
            <ac:picMk id="15" creationId="{CB32DF47-61C9-3114-8CB0-3101DD2903C5}"/>
          </ac:picMkLst>
        </pc:picChg>
        <pc:picChg chg="add del mod modCrop">
          <ac:chgData name="Mattis Ritter" userId="ecb87eda-52c8-48cc-b7df-1413e88e2027" providerId="ADAL" clId="{ACC4B633-E1C5-4BD0-BCAE-A39CD42C8A4E}" dt="2024-05-07T10:13:39.562" v="1089" actId="21"/>
          <ac:picMkLst>
            <pc:docMk/>
            <pc:sldMk cId="603660704" sldId="264"/>
            <ac:picMk id="16" creationId="{D366544D-5B74-1B29-3779-A82D4C328CC3}"/>
          </ac:picMkLst>
        </pc:picChg>
      </pc:sldChg>
      <pc:sldChg chg="addSp delSp modSp add del mod delAnim modAnim">
        <pc:chgData name="Mattis Ritter" userId="ecb87eda-52c8-48cc-b7df-1413e88e2027" providerId="ADAL" clId="{ACC4B633-E1C5-4BD0-BCAE-A39CD42C8A4E}" dt="2024-05-07T10:34:28.786" v="1306" actId="47"/>
        <pc:sldMkLst>
          <pc:docMk/>
          <pc:sldMk cId="1239367664" sldId="265"/>
        </pc:sldMkLst>
        <pc:picChg chg="del mod">
          <ac:chgData name="Mattis Ritter" userId="ecb87eda-52c8-48cc-b7df-1413e88e2027" providerId="ADAL" clId="{ACC4B633-E1C5-4BD0-BCAE-A39CD42C8A4E}" dt="2024-05-07T10:16:34.174" v="1109" actId="478"/>
          <ac:picMkLst>
            <pc:docMk/>
            <pc:sldMk cId="1239367664" sldId="265"/>
            <ac:picMk id="14" creationId="{B63A0C3C-74F9-55AC-404E-5A7B8A310506}"/>
          </ac:picMkLst>
        </pc:picChg>
        <pc:picChg chg="add del mod">
          <ac:chgData name="Mattis Ritter" userId="ecb87eda-52c8-48cc-b7df-1413e88e2027" providerId="ADAL" clId="{ACC4B633-E1C5-4BD0-BCAE-A39CD42C8A4E}" dt="2024-05-07T10:18:04.150" v="1122" actId="21"/>
          <ac:picMkLst>
            <pc:docMk/>
            <pc:sldMk cId="1239367664" sldId="265"/>
            <ac:picMk id="16" creationId="{D366544D-5B74-1B29-3779-A82D4C328CC3}"/>
          </ac:picMkLst>
        </pc:picChg>
      </pc:sldChg>
      <pc:sldChg chg="del">
        <pc:chgData name="Mattis Ritter" userId="ecb87eda-52c8-48cc-b7df-1413e88e2027" providerId="ADAL" clId="{ACC4B633-E1C5-4BD0-BCAE-A39CD42C8A4E}" dt="2024-05-04T14:30:12.980" v="7" actId="47"/>
        <pc:sldMkLst>
          <pc:docMk/>
          <pc:sldMk cId="1780797923" sldId="265"/>
        </pc:sldMkLst>
      </pc:sldChg>
      <pc:sldChg chg="del">
        <pc:chgData name="Mattis Ritter" userId="ecb87eda-52c8-48cc-b7df-1413e88e2027" providerId="ADAL" clId="{ACC4B633-E1C5-4BD0-BCAE-A39CD42C8A4E}" dt="2024-05-04T14:30:12.520" v="6" actId="47"/>
        <pc:sldMkLst>
          <pc:docMk/>
          <pc:sldMk cId="847331828" sldId="266"/>
        </pc:sldMkLst>
      </pc:sldChg>
      <pc:sldChg chg="addSp modSp add del mod modAnim">
        <pc:chgData name="Mattis Ritter" userId="ecb87eda-52c8-48cc-b7df-1413e88e2027" providerId="ADAL" clId="{ACC4B633-E1C5-4BD0-BCAE-A39CD42C8A4E}" dt="2024-05-10T20:13:23.243" v="3707" actId="47"/>
        <pc:sldMkLst>
          <pc:docMk/>
          <pc:sldMk cId="1807322913" sldId="266"/>
        </pc:sldMkLst>
        <pc:spChg chg="mod">
          <ac:chgData name="Mattis Ritter" userId="ecb87eda-52c8-48cc-b7df-1413e88e2027" providerId="ADAL" clId="{ACC4B633-E1C5-4BD0-BCAE-A39CD42C8A4E}" dt="2024-05-07T10:19:02.017" v="1145" actId="20577"/>
          <ac:spMkLst>
            <pc:docMk/>
            <pc:sldMk cId="1807322913" sldId="266"/>
            <ac:spMk id="23" creationId="{5B789DF5-8ACC-551D-50E9-1A5455EEBA30}"/>
          </ac:spMkLst>
        </pc:spChg>
        <pc:spChg chg="mod">
          <ac:chgData name="Mattis Ritter" userId="ecb87eda-52c8-48cc-b7df-1413e88e2027" providerId="ADAL" clId="{ACC4B633-E1C5-4BD0-BCAE-A39CD42C8A4E}" dt="2024-05-10T14:32:06.443" v="3134" actId="404"/>
          <ac:spMkLst>
            <pc:docMk/>
            <pc:sldMk cId="1807322913" sldId="266"/>
            <ac:spMk id="25" creationId="{DEAB0B97-7258-4D09-57F0-BB666A5B020B}"/>
          </ac:spMkLst>
        </pc:spChg>
        <pc:picChg chg="add mod">
          <ac:chgData name="Mattis Ritter" userId="ecb87eda-52c8-48cc-b7df-1413e88e2027" providerId="ADAL" clId="{ACC4B633-E1C5-4BD0-BCAE-A39CD42C8A4E}" dt="2024-05-07T12:17:27.065" v="1476" actId="1036"/>
          <ac:picMkLst>
            <pc:docMk/>
            <pc:sldMk cId="1807322913" sldId="266"/>
            <ac:picMk id="16" creationId="{D366544D-5B74-1B29-3779-A82D4C328CC3}"/>
          </ac:picMkLst>
        </pc:picChg>
      </pc:sldChg>
      <pc:sldChg chg="addSp delSp modSp add mod modTransition modAnim">
        <pc:chgData name="Mattis Ritter" userId="ecb87eda-52c8-48cc-b7df-1413e88e2027" providerId="ADAL" clId="{ACC4B633-E1C5-4BD0-BCAE-A39CD42C8A4E}" dt="2024-05-11T08:37:42.296" v="5081"/>
        <pc:sldMkLst>
          <pc:docMk/>
          <pc:sldMk cId="273810282" sldId="267"/>
        </pc:sldMkLst>
        <pc:spChg chg="add del mod">
          <ac:chgData name="Mattis Ritter" userId="ecb87eda-52c8-48cc-b7df-1413e88e2027" providerId="ADAL" clId="{ACC4B633-E1C5-4BD0-BCAE-A39CD42C8A4E}" dt="2024-05-07T10:29:18.070" v="1289" actId="478"/>
          <ac:spMkLst>
            <pc:docMk/>
            <pc:sldMk cId="273810282" sldId="267"/>
            <ac:spMk id="8" creationId="{DB673A5C-6C2D-FB2A-DCCE-CFDAC03BA7F7}"/>
          </ac:spMkLst>
        </pc:spChg>
        <pc:spChg chg="mod">
          <ac:chgData name="Mattis Ritter" userId="ecb87eda-52c8-48cc-b7df-1413e88e2027" providerId="ADAL" clId="{ACC4B633-E1C5-4BD0-BCAE-A39CD42C8A4E}" dt="2024-05-10T20:27:57.706" v="4006" actId="20577"/>
          <ac:spMkLst>
            <pc:docMk/>
            <pc:sldMk cId="273810282" sldId="267"/>
            <ac:spMk id="23" creationId="{5B789DF5-8ACC-551D-50E9-1A5455EEBA30}"/>
          </ac:spMkLst>
        </pc:spChg>
        <pc:spChg chg="mod">
          <ac:chgData name="Mattis Ritter" userId="ecb87eda-52c8-48cc-b7df-1413e88e2027" providerId="ADAL" clId="{ACC4B633-E1C5-4BD0-BCAE-A39CD42C8A4E}" dt="2024-05-10T20:28:17.961" v="4011"/>
          <ac:spMkLst>
            <pc:docMk/>
            <pc:sldMk cId="273810282" sldId="267"/>
            <ac:spMk id="25" creationId="{DEAB0B97-7258-4D09-57F0-BB666A5B020B}"/>
          </ac:spMkLst>
        </pc:spChg>
        <pc:picChg chg="add del mod">
          <ac:chgData name="Mattis Ritter" userId="ecb87eda-52c8-48cc-b7df-1413e88e2027" providerId="ADAL" clId="{ACC4B633-E1C5-4BD0-BCAE-A39CD42C8A4E}" dt="2024-05-07T10:28:38.556" v="1284" actId="478"/>
          <ac:picMkLst>
            <pc:docMk/>
            <pc:sldMk cId="273810282" sldId="267"/>
            <ac:picMk id="5" creationId="{A5ABF842-1D89-EB6B-76C5-2871EA2E9E88}"/>
          </ac:picMkLst>
        </pc:picChg>
        <pc:picChg chg="add del">
          <ac:chgData name="Mattis Ritter" userId="ecb87eda-52c8-48cc-b7df-1413e88e2027" providerId="ADAL" clId="{ACC4B633-E1C5-4BD0-BCAE-A39CD42C8A4E}" dt="2024-05-07T10:29:18.070" v="1289" actId="478"/>
          <ac:picMkLst>
            <pc:docMk/>
            <pc:sldMk cId="273810282" sldId="267"/>
            <ac:picMk id="9" creationId="{DAF17767-3151-2E42-CB42-A7327625AAAB}"/>
          </ac:picMkLst>
        </pc:picChg>
        <pc:picChg chg="add mod modCrop">
          <ac:chgData name="Mattis Ritter" userId="ecb87eda-52c8-48cc-b7df-1413e88e2027" providerId="ADAL" clId="{ACC4B633-E1C5-4BD0-BCAE-A39CD42C8A4E}" dt="2024-05-07T10:30:46.838" v="1299" actId="1076"/>
          <ac:picMkLst>
            <pc:docMk/>
            <pc:sldMk cId="273810282" sldId="267"/>
            <ac:picMk id="13" creationId="{81D53DA4-568A-4AFA-9931-E6868E177E5F}"/>
          </ac:picMkLst>
        </pc:picChg>
        <pc:picChg chg="del">
          <ac:chgData name="Mattis Ritter" userId="ecb87eda-52c8-48cc-b7df-1413e88e2027" providerId="ADAL" clId="{ACC4B633-E1C5-4BD0-BCAE-A39CD42C8A4E}" dt="2024-05-07T10:23:22.228" v="1253" actId="478"/>
          <ac:picMkLst>
            <pc:docMk/>
            <pc:sldMk cId="273810282" sldId="267"/>
            <ac:picMk id="24" creationId="{014D4F80-8492-439C-1604-1889A653E20C}"/>
          </ac:picMkLst>
        </pc:picChg>
      </pc:sldChg>
      <pc:sldChg chg="del">
        <pc:chgData name="Mattis Ritter" userId="ecb87eda-52c8-48cc-b7df-1413e88e2027" providerId="ADAL" clId="{ACC4B633-E1C5-4BD0-BCAE-A39CD42C8A4E}" dt="2024-05-04T14:30:12.061" v="5" actId="47"/>
        <pc:sldMkLst>
          <pc:docMk/>
          <pc:sldMk cId="3614149480" sldId="267"/>
        </pc:sldMkLst>
      </pc:sldChg>
      <pc:sldChg chg="del">
        <pc:chgData name="Mattis Ritter" userId="ecb87eda-52c8-48cc-b7df-1413e88e2027" providerId="ADAL" clId="{ACC4B633-E1C5-4BD0-BCAE-A39CD42C8A4E}" dt="2024-05-04T14:30:11.220" v="3" actId="47"/>
        <pc:sldMkLst>
          <pc:docMk/>
          <pc:sldMk cId="1320409259" sldId="268"/>
        </pc:sldMkLst>
      </pc:sldChg>
      <pc:sldChg chg="addSp delSp modSp new mod modNotesTx">
        <pc:chgData name="Mattis Ritter" userId="ecb87eda-52c8-48cc-b7df-1413e88e2027" providerId="ADAL" clId="{ACC4B633-E1C5-4BD0-BCAE-A39CD42C8A4E}" dt="2024-05-11T14:18:10.639" v="7329" actId="20577"/>
        <pc:sldMkLst>
          <pc:docMk/>
          <pc:sldMk cId="3348234223" sldId="268"/>
        </pc:sldMkLst>
        <pc:spChg chg="mod">
          <ac:chgData name="Mattis Ritter" userId="ecb87eda-52c8-48cc-b7df-1413e88e2027" providerId="ADAL" clId="{ACC4B633-E1C5-4BD0-BCAE-A39CD42C8A4E}" dt="2024-05-07T10:40:59.499" v="1463" actId="790"/>
          <ac:spMkLst>
            <pc:docMk/>
            <pc:sldMk cId="3348234223" sldId="268"/>
            <ac:spMk id="5" creationId="{628BBA94-63D9-7C8B-41EB-A89A2151B43D}"/>
          </ac:spMkLst>
        </pc:spChg>
        <pc:spChg chg="del">
          <ac:chgData name="Mattis Ritter" userId="ecb87eda-52c8-48cc-b7df-1413e88e2027" providerId="ADAL" clId="{ACC4B633-E1C5-4BD0-BCAE-A39CD42C8A4E}" dt="2024-05-07T11:51:11.918" v="1465" actId="22"/>
          <ac:spMkLst>
            <pc:docMk/>
            <pc:sldMk cId="3348234223" sldId="268"/>
            <ac:spMk id="6" creationId="{545BEBF8-1EE1-F3EA-0079-3F1A1E144251}"/>
          </ac:spMkLst>
        </pc:spChg>
        <pc:spChg chg="add mod">
          <ac:chgData name="Mattis Ritter" userId="ecb87eda-52c8-48cc-b7df-1413e88e2027" providerId="ADAL" clId="{ACC4B633-E1C5-4BD0-BCAE-A39CD42C8A4E}" dt="2024-05-10T14:31:42.109" v="3131" actId="403"/>
          <ac:spMkLst>
            <pc:docMk/>
            <pc:sldMk cId="3348234223" sldId="268"/>
            <ac:spMk id="12" creationId="{E8AC9EEF-8A3A-2BED-91AB-90FBB6044421}"/>
          </ac:spMkLst>
        </pc:spChg>
        <pc:picChg chg="add del mod ord">
          <ac:chgData name="Mattis Ritter" userId="ecb87eda-52c8-48cc-b7df-1413e88e2027" providerId="ADAL" clId="{ACC4B633-E1C5-4BD0-BCAE-A39CD42C8A4E}" dt="2024-05-07T11:53:02.947" v="1473" actId="21"/>
          <ac:picMkLst>
            <pc:docMk/>
            <pc:sldMk cId="3348234223" sldId="268"/>
            <ac:picMk id="8" creationId="{D4367E47-E948-0264-400C-C4CBCBC2D012}"/>
          </ac:picMkLst>
        </pc:picChg>
        <pc:picChg chg="add del mod">
          <ac:chgData name="Mattis Ritter" userId="ecb87eda-52c8-48cc-b7df-1413e88e2027" providerId="ADAL" clId="{ACC4B633-E1C5-4BD0-BCAE-A39CD42C8A4E}" dt="2024-05-07T11:53:02.947" v="1473" actId="21"/>
          <ac:picMkLst>
            <pc:docMk/>
            <pc:sldMk cId="3348234223" sldId="268"/>
            <ac:picMk id="10" creationId="{A406A383-88C6-404E-FFC3-F2D7EEC144B4}"/>
          </ac:picMkLst>
        </pc:picChg>
      </pc:sldChg>
      <pc:sldChg chg="addSp delSp modSp add mod modNotesTx">
        <pc:chgData name="Mattis Ritter" userId="ecb87eda-52c8-48cc-b7df-1413e88e2027" providerId="ADAL" clId="{ACC4B633-E1C5-4BD0-BCAE-A39CD42C8A4E}" dt="2024-05-11T09:00:47.484" v="6155" actId="20577"/>
        <pc:sldMkLst>
          <pc:docMk/>
          <pc:sldMk cId="3064236448" sldId="269"/>
        </pc:sldMkLst>
        <pc:spChg chg="mod">
          <ac:chgData name="Mattis Ritter" userId="ecb87eda-52c8-48cc-b7df-1413e88e2027" providerId="ADAL" clId="{ACC4B633-E1C5-4BD0-BCAE-A39CD42C8A4E}" dt="2024-05-10T13:50:35.260" v="2318" actId="20577"/>
          <ac:spMkLst>
            <pc:docMk/>
            <pc:sldMk cId="3064236448" sldId="269"/>
            <ac:spMk id="5" creationId="{628BBA94-63D9-7C8B-41EB-A89A2151B43D}"/>
          </ac:spMkLst>
        </pc:spChg>
        <pc:spChg chg="del mod">
          <ac:chgData name="Mattis Ritter" userId="ecb87eda-52c8-48cc-b7df-1413e88e2027" providerId="ADAL" clId="{ACC4B633-E1C5-4BD0-BCAE-A39CD42C8A4E}" dt="2024-05-10T13:50:41.097" v="2319" actId="478"/>
          <ac:spMkLst>
            <pc:docMk/>
            <pc:sldMk cId="3064236448" sldId="269"/>
            <ac:spMk id="6" creationId="{545BEBF8-1EE1-F3EA-0079-3F1A1E144251}"/>
          </ac:spMkLst>
        </pc:spChg>
        <pc:spChg chg="add mod">
          <ac:chgData name="Mattis Ritter" userId="ecb87eda-52c8-48cc-b7df-1413e88e2027" providerId="ADAL" clId="{ACC4B633-E1C5-4BD0-BCAE-A39CD42C8A4E}" dt="2024-05-11T08:40:55.987" v="5098" actId="14100"/>
          <ac:spMkLst>
            <pc:docMk/>
            <pc:sldMk cId="3064236448" sldId="269"/>
            <ac:spMk id="9" creationId="{559B867D-6304-F538-CAC1-445CF259864B}"/>
          </ac:spMkLst>
        </pc:spChg>
        <pc:spChg chg="add del mod">
          <ac:chgData name="Mattis Ritter" userId="ecb87eda-52c8-48cc-b7df-1413e88e2027" providerId="ADAL" clId="{ACC4B633-E1C5-4BD0-BCAE-A39CD42C8A4E}" dt="2024-05-10T13:50:43.837" v="2320" actId="478"/>
          <ac:spMkLst>
            <pc:docMk/>
            <pc:sldMk cId="3064236448" sldId="269"/>
            <ac:spMk id="13" creationId="{016F1ED4-D161-DBBC-3364-6D54D61F19E9}"/>
          </ac:spMkLst>
        </pc:spChg>
        <pc:grpChg chg="add mod">
          <ac:chgData name="Mattis Ritter" userId="ecb87eda-52c8-48cc-b7df-1413e88e2027" providerId="ADAL" clId="{ACC4B633-E1C5-4BD0-BCAE-A39CD42C8A4E}" dt="2024-05-10T11:39:34.421" v="1732" actId="164"/>
          <ac:grpSpMkLst>
            <pc:docMk/>
            <pc:sldMk cId="3064236448" sldId="269"/>
            <ac:grpSpMk id="7" creationId="{5AF65B85-C1D1-3951-01F9-8972C131F3CF}"/>
          </ac:grpSpMkLst>
        </pc:grpChg>
        <pc:grpChg chg="add mod">
          <ac:chgData name="Mattis Ritter" userId="ecb87eda-52c8-48cc-b7df-1413e88e2027" providerId="ADAL" clId="{ACC4B633-E1C5-4BD0-BCAE-A39CD42C8A4E}" dt="2024-05-10T11:39:34.421" v="1732" actId="164"/>
          <ac:grpSpMkLst>
            <pc:docMk/>
            <pc:sldMk cId="3064236448" sldId="269"/>
            <ac:grpSpMk id="11" creationId="{AEDE6905-1D58-1781-3048-F9C3115926B2}"/>
          </ac:grpSpMkLst>
        </pc:grpChg>
        <pc:picChg chg="add mod">
          <ac:chgData name="Mattis Ritter" userId="ecb87eda-52c8-48cc-b7df-1413e88e2027" providerId="ADAL" clId="{ACC4B633-E1C5-4BD0-BCAE-A39CD42C8A4E}" dt="2024-05-10T11:33:25.097" v="1645" actId="164"/>
          <ac:picMkLst>
            <pc:docMk/>
            <pc:sldMk cId="3064236448" sldId="269"/>
            <ac:picMk id="8" creationId="{D4367E47-E948-0264-400C-C4CBCBC2D012}"/>
          </ac:picMkLst>
        </pc:picChg>
        <pc:picChg chg="add mod">
          <ac:chgData name="Mattis Ritter" userId="ecb87eda-52c8-48cc-b7df-1413e88e2027" providerId="ADAL" clId="{ACC4B633-E1C5-4BD0-BCAE-A39CD42C8A4E}" dt="2024-05-10T11:33:25.097" v="1645" actId="164"/>
          <ac:picMkLst>
            <pc:docMk/>
            <pc:sldMk cId="3064236448" sldId="269"/>
            <ac:picMk id="10" creationId="{A406A383-88C6-404E-FFC3-F2D7EEC144B4}"/>
          </ac:picMkLst>
        </pc:picChg>
      </pc:sldChg>
      <pc:sldChg chg="addSp delSp modSp new mod modAnim modNotesTx">
        <pc:chgData name="Mattis Ritter" userId="ecb87eda-52c8-48cc-b7df-1413e88e2027" providerId="ADAL" clId="{ACC4B633-E1C5-4BD0-BCAE-A39CD42C8A4E}" dt="2024-05-11T11:39:18.981" v="6874" actId="20577"/>
        <pc:sldMkLst>
          <pc:docMk/>
          <pc:sldMk cId="2817031196" sldId="270"/>
        </pc:sldMkLst>
        <pc:spChg chg="mod">
          <ac:chgData name="Mattis Ritter" userId="ecb87eda-52c8-48cc-b7df-1413e88e2027" providerId="ADAL" clId="{ACC4B633-E1C5-4BD0-BCAE-A39CD42C8A4E}" dt="2024-05-10T13:52:59.725" v="2372" actId="313"/>
          <ac:spMkLst>
            <pc:docMk/>
            <pc:sldMk cId="2817031196" sldId="270"/>
            <ac:spMk id="5" creationId="{492C3035-7B27-EB3A-BBD5-F7635CAE3217}"/>
          </ac:spMkLst>
        </pc:spChg>
        <pc:spChg chg="mod">
          <ac:chgData name="Mattis Ritter" userId="ecb87eda-52c8-48cc-b7df-1413e88e2027" providerId="ADAL" clId="{ACC4B633-E1C5-4BD0-BCAE-A39CD42C8A4E}" dt="2024-05-11T09:17:08.937" v="6172" actId="20577"/>
          <ac:spMkLst>
            <pc:docMk/>
            <pc:sldMk cId="2817031196" sldId="270"/>
            <ac:spMk id="6" creationId="{D1B60457-09B9-DB01-F8CB-CFB3FC735D5F}"/>
          </ac:spMkLst>
        </pc:spChg>
        <pc:spChg chg="add mod">
          <ac:chgData name="Mattis Ritter" userId="ecb87eda-52c8-48cc-b7df-1413e88e2027" providerId="ADAL" clId="{ACC4B633-E1C5-4BD0-BCAE-A39CD42C8A4E}" dt="2024-05-10T20:17:19.467" v="3730" actId="1076"/>
          <ac:spMkLst>
            <pc:docMk/>
            <pc:sldMk cId="2817031196" sldId="270"/>
            <ac:spMk id="7" creationId="{65B6DDF6-5BB0-6061-4618-369060633015}"/>
          </ac:spMkLst>
        </pc:spChg>
        <pc:spChg chg="add mod">
          <ac:chgData name="Mattis Ritter" userId="ecb87eda-52c8-48cc-b7df-1413e88e2027" providerId="ADAL" clId="{ACC4B633-E1C5-4BD0-BCAE-A39CD42C8A4E}" dt="2024-05-10T20:17:24.161" v="3731" actId="1076"/>
          <ac:spMkLst>
            <pc:docMk/>
            <pc:sldMk cId="2817031196" sldId="270"/>
            <ac:spMk id="10" creationId="{9F75A9C7-DE94-1939-ECCD-B8A98F985ADC}"/>
          </ac:spMkLst>
        </pc:spChg>
        <pc:picChg chg="add del mod">
          <ac:chgData name="Mattis Ritter" userId="ecb87eda-52c8-48cc-b7df-1413e88e2027" providerId="ADAL" clId="{ACC4B633-E1C5-4BD0-BCAE-A39CD42C8A4E}" dt="2024-05-10T14:25:59.704" v="3111" actId="478"/>
          <ac:picMkLst>
            <pc:docMk/>
            <pc:sldMk cId="2817031196" sldId="270"/>
            <ac:picMk id="9" creationId="{8C477C29-1E87-6CB4-C711-CC6E32F8B8C7}"/>
          </ac:picMkLst>
        </pc:picChg>
      </pc:sldChg>
      <pc:sldChg chg="new del">
        <pc:chgData name="Mattis Ritter" userId="ecb87eda-52c8-48cc-b7df-1413e88e2027" providerId="ADAL" clId="{ACC4B633-E1C5-4BD0-BCAE-A39CD42C8A4E}" dt="2024-05-10T13:46:35.808" v="2304" actId="47"/>
        <pc:sldMkLst>
          <pc:docMk/>
          <pc:sldMk cId="1757668289" sldId="271"/>
        </pc:sldMkLst>
      </pc:sldChg>
      <pc:sldChg chg="modSp new mod">
        <pc:chgData name="Mattis Ritter" userId="ecb87eda-52c8-48cc-b7df-1413e88e2027" providerId="ADAL" clId="{ACC4B633-E1C5-4BD0-BCAE-A39CD42C8A4E}" dt="2024-05-11T09:18:43.878" v="6183" actId="20577"/>
        <pc:sldMkLst>
          <pc:docMk/>
          <pc:sldMk cId="2390723551" sldId="271"/>
        </pc:sldMkLst>
        <pc:spChg chg="mod">
          <ac:chgData name="Mattis Ritter" userId="ecb87eda-52c8-48cc-b7df-1413e88e2027" providerId="ADAL" clId="{ACC4B633-E1C5-4BD0-BCAE-A39CD42C8A4E}" dt="2024-05-10T14:45:28.882" v="3146" actId="20577"/>
          <ac:spMkLst>
            <pc:docMk/>
            <pc:sldMk cId="2390723551" sldId="271"/>
            <ac:spMk id="5" creationId="{EFE97CB1-5684-6833-75E7-D0C6B70E982A}"/>
          </ac:spMkLst>
        </pc:spChg>
        <pc:spChg chg="mod">
          <ac:chgData name="Mattis Ritter" userId="ecb87eda-52c8-48cc-b7df-1413e88e2027" providerId="ADAL" clId="{ACC4B633-E1C5-4BD0-BCAE-A39CD42C8A4E}" dt="2024-05-11T09:18:43.878" v="6183" actId="20577"/>
          <ac:spMkLst>
            <pc:docMk/>
            <pc:sldMk cId="2390723551" sldId="271"/>
            <ac:spMk id="6" creationId="{13F04DEA-BB23-56C7-8883-B4935C004070}"/>
          </ac:spMkLst>
        </pc:spChg>
      </pc:sldChg>
      <pc:sldChg chg="modSp new mod">
        <pc:chgData name="Mattis Ritter" userId="ecb87eda-52c8-48cc-b7df-1413e88e2027" providerId="ADAL" clId="{ACC4B633-E1C5-4BD0-BCAE-A39CD42C8A4E}" dt="2024-05-11T13:24:47.859" v="6915" actId="20577"/>
        <pc:sldMkLst>
          <pc:docMk/>
          <pc:sldMk cId="4166257082" sldId="272"/>
        </pc:sldMkLst>
        <pc:spChg chg="mod">
          <ac:chgData name="Mattis Ritter" userId="ecb87eda-52c8-48cc-b7df-1413e88e2027" providerId="ADAL" clId="{ACC4B633-E1C5-4BD0-BCAE-A39CD42C8A4E}" dt="2024-05-10T20:17:00.623" v="3718" actId="20577"/>
          <ac:spMkLst>
            <pc:docMk/>
            <pc:sldMk cId="4166257082" sldId="272"/>
            <ac:spMk id="5" creationId="{DCF7B9A4-D3EB-545E-695F-34DFA34367CE}"/>
          </ac:spMkLst>
        </pc:spChg>
        <pc:spChg chg="mod">
          <ac:chgData name="Mattis Ritter" userId="ecb87eda-52c8-48cc-b7df-1413e88e2027" providerId="ADAL" clId="{ACC4B633-E1C5-4BD0-BCAE-A39CD42C8A4E}" dt="2024-05-11T13:24:47.859" v="6915" actId="20577"/>
          <ac:spMkLst>
            <pc:docMk/>
            <pc:sldMk cId="4166257082" sldId="272"/>
            <ac:spMk id="6" creationId="{4C28E945-E9C3-0925-6499-BA28354186BB}"/>
          </ac:spMkLst>
        </pc:spChg>
      </pc:sldChg>
      <pc:sldChg chg="delSp modSp new mod">
        <pc:chgData name="Mattis Ritter" userId="ecb87eda-52c8-48cc-b7df-1413e88e2027" providerId="ADAL" clId="{ACC4B633-E1C5-4BD0-BCAE-A39CD42C8A4E}" dt="2024-05-11T08:10:56.536" v="4178" actId="14100"/>
        <pc:sldMkLst>
          <pc:docMk/>
          <pc:sldMk cId="2367205755" sldId="273"/>
        </pc:sldMkLst>
        <pc:spChg chg="mod">
          <ac:chgData name="Mattis Ritter" userId="ecb87eda-52c8-48cc-b7df-1413e88e2027" providerId="ADAL" clId="{ACC4B633-E1C5-4BD0-BCAE-A39CD42C8A4E}" dt="2024-05-11T08:10:56.536" v="4178" actId="14100"/>
          <ac:spMkLst>
            <pc:docMk/>
            <pc:sldMk cId="2367205755" sldId="273"/>
            <ac:spMk id="5" creationId="{C6A83898-482D-5419-2CFC-92B49C4DD2DC}"/>
          </ac:spMkLst>
        </pc:spChg>
        <pc:spChg chg="del">
          <ac:chgData name="Mattis Ritter" userId="ecb87eda-52c8-48cc-b7df-1413e88e2027" providerId="ADAL" clId="{ACC4B633-E1C5-4BD0-BCAE-A39CD42C8A4E}" dt="2024-05-11T08:09:38.240" v="4072" actId="478"/>
          <ac:spMkLst>
            <pc:docMk/>
            <pc:sldMk cId="2367205755" sldId="273"/>
            <ac:spMk id="6" creationId="{1F61A1D5-810E-9459-D10E-2FEF740E92B3}"/>
          </ac:spMkLst>
        </pc:spChg>
        <pc:spChg chg="mod">
          <ac:chgData name="Mattis Ritter" userId="ecb87eda-52c8-48cc-b7df-1413e88e2027" providerId="ADAL" clId="{ACC4B633-E1C5-4BD0-BCAE-A39CD42C8A4E}" dt="2024-05-11T08:10:51.219" v="4177" actId="14100"/>
          <ac:spMkLst>
            <pc:docMk/>
            <pc:sldMk cId="2367205755" sldId="273"/>
            <ac:spMk id="7" creationId="{B71AA570-0C10-6884-F0B1-1E80C2D4C8E1}"/>
          </ac:spMkLst>
        </pc:spChg>
      </pc:sldChg>
      <pc:sldChg chg="new del">
        <pc:chgData name="Mattis Ritter" userId="ecb87eda-52c8-48cc-b7df-1413e88e2027" providerId="ADAL" clId="{ACC4B633-E1C5-4BD0-BCAE-A39CD42C8A4E}" dt="2024-05-11T09:06:22.235" v="6157" actId="47"/>
        <pc:sldMkLst>
          <pc:docMk/>
          <pc:sldMk cId="3692004929" sldId="274"/>
        </pc:sldMkLst>
      </pc:sldChg>
    </pc:docChg>
  </pc:docChgLst>
  <pc:docChgLst>
    <pc:chgData name="Mattis Ritter" userId="ecb87eda-52c8-48cc-b7df-1413e88e2027" providerId="ADAL" clId="{44C4B947-268E-4BEF-88F0-301AE277D15F}"/>
    <pc:docChg chg="custSel modSld">
      <pc:chgData name="Mattis Ritter" userId="ecb87eda-52c8-48cc-b7df-1413e88e2027" providerId="ADAL" clId="{44C4B947-268E-4BEF-88F0-301AE277D15F}" dt="2024-05-03T08:33:29.024" v="135" actId="20577"/>
      <pc:docMkLst>
        <pc:docMk/>
      </pc:docMkLst>
      <pc:sldChg chg="modSp mod">
        <pc:chgData name="Mattis Ritter" userId="ecb87eda-52c8-48cc-b7df-1413e88e2027" providerId="ADAL" clId="{44C4B947-268E-4BEF-88F0-301AE277D15F}" dt="2024-05-03T08:32:30.812" v="99" actId="20577"/>
        <pc:sldMkLst>
          <pc:docMk/>
          <pc:sldMk cId="2927334788" sldId="260"/>
        </pc:sldMkLst>
        <pc:spChg chg="mod">
          <ac:chgData name="Mattis Ritter" userId="ecb87eda-52c8-48cc-b7df-1413e88e2027" providerId="ADAL" clId="{44C4B947-268E-4BEF-88F0-301AE277D15F}" dt="2024-05-03T08:32:18.947" v="73" actId="20577"/>
          <ac:spMkLst>
            <pc:docMk/>
            <pc:sldMk cId="2927334788" sldId="260"/>
            <ac:spMk id="11" creationId="{8EC001CA-7019-4DFC-BA8C-58E4E8777965}"/>
          </ac:spMkLst>
        </pc:spChg>
        <pc:spChg chg="mod">
          <ac:chgData name="Mattis Ritter" userId="ecb87eda-52c8-48cc-b7df-1413e88e2027" providerId="ADAL" clId="{44C4B947-268E-4BEF-88F0-301AE277D15F}" dt="2024-05-03T08:32:30.812" v="99" actId="20577"/>
          <ac:spMkLst>
            <pc:docMk/>
            <pc:sldMk cId="2927334788" sldId="260"/>
            <ac:spMk id="14" creationId="{8EC001CA-7019-4DFC-BA8C-58E4E8777965}"/>
          </ac:spMkLst>
        </pc:spChg>
      </pc:sldChg>
      <pc:sldChg chg="modSp mod">
        <pc:chgData name="Mattis Ritter" userId="ecb87eda-52c8-48cc-b7df-1413e88e2027" providerId="ADAL" clId="{44C4B947-268E-4BEF-88F0-301AE277D15F}" dt="2024-05-03T08:33:29.024" v="135" actId="20577"/>
        <pc:sldMkLst>
          <pc:docMk/>
          <pc:sldMk cId="3614149480" sldId="267"/>
        </pc:sldMkLst>
        <pc:spChg chg="mod">
          <ac:chgData name="Mattis Ritter" userId="ecb87eda-52c8-48cc-b7df-1413e88e2027" providerId="ADAL" clId="{44C4B947-268E-4BEF-88F0-301AE277D15F}" dt="2024-05-03T08:33:29.024" v="135" actId="20577"/>
          <ac:spMkLst>
            <pc:docMk/>
            <pc:sldMk cId="3614149480" sldId="267"/>
            <ac:spMk id="14" creationId="{8EC001CA-7019-4DFC-BA8C-58E4E8777965}"/>
          </ac:spMkLst>
        </pc:spChg>
      </pc:sldChg>
      <pc:sldChg chg="modSp mod">
        <pc:chgData name="Mattis Ritter" userId="ecb87eda-52c8-48cc-b7df-1413e88e2027" providerId="ADAL" clId="{44C4B947-268E-4BEF-88F0-301AE277D15F}" dt="2024-05-03T08:31:07.221" v="28" actId="14100"/>
        <pc:sldMkLst>
          <pc:docMk/>
          <pc:sldMk cId="1320409259" sldId="268"/>
        </pc:sldMkLst>
        <pc:spChg chg="mod">
          <ac:chgData name="Mattis Ritter" userId="ecb87eda-52c8-48cc-b7df-1413e88e2027" providerId="ADAL" clId="{44C4B947-268E-4BEF-88F0-301AE277D15F}" dt="2024-05-03T08:31:07.221" v="28" actId="14100"/>
          <ac:spMkLst>
            <pc:docMk/>
            <pc:sldMk cId="1320409259" sldId="268"/>
            <ac:spMk id="40" creationId="{10E2612A-BCBF-215D-FB3D-584F690D9CC3}"/>
          </ac:spMkLst>
        </pc:spChg>
        <pc:spChg chg="mod">
          <ac:chgData name="Mattis Ritter" userId="ecb87eda-52c8-48cc-b7df-1413e88e2027" providerId="ADAL" clId="{44C4B947-268E-4BEF-88F0-301AE277D15F}" dt="2024-05-03T08:14:47.635" v="0" actId="1076"/>
          <ac:spMkLst>
            <pc:docMk/>
            <pc:sldMk cId="1320409259" sldId="268"/>
            <ac:spMk id="41" creationId="{84D08AB6-3CC9-62FA-9C18-694816457C6B}"/>
          </ac:spMkLst>
        </pc:spChg>
      </pc:sldChg>
    </pc:docChg>
  </pc:docChgLst>
  <pc:docChgLst>
    <pc:chgData name="Mattis Ritter" userId="ecb87eda-52c8-48cc-b7df-1413e88e2027" providerId="ADAL" clId="{5BD654A0-EB4B-4CDC-98D1-C43E9CAAAC96}"/>
    <pc:docChg chg="undo custSel addSld delSld modSld sldOrd modMainMaster">
      <pc:chgData name="Mattis Ritter" userId="ecb87eda-52c8-48cc-b7df-1413e88e2027" providerId="ADAL" clId="{5BD654A0-EB4B-4CDC-98D1-C43E9CAAAC96}" dt="2024-10-02T14:32:39.846" v="7614" actId="20577"/>
      <pc:docMkLst>
        <pc:docMk/>
      </pc:docMkLst>
      <pc:sldChg chg="addSp modSp new mod">
        <pc:chgData name="Mattis Ritter" userId="ecb87eda-52c8-48cc-b7df-1413e88e2027" providerId="ADAL" clId="{5BD654A0-EB4B-4CDC-98D1-C43E9CAAAC96}" dt="2024-09-30T07:44:14.712" v="4912" actId="20577"/>
        <pc:sldMkLst>
          <pc:docMk/>
          <pc:sldMk cId="1975496704" sldId="256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1975496704" sldId="256"/>
            <ac:spMk id="2" creationId="{8BEB4A8F-EA1D-A834-BED9-76000AA9158F}"/>
          </ac:spMkLst>
        </pc:spChg>
        <pc:spChg chg="mod">
          <ac:chgData name="Mattis Ritter" userId="ecb87eda-52c8-48cc-b7df-1413e88e2027" providerId="ADAL" clId="{5BD654A0-EB4B-4CDC-98D1-C43E9CAAAC96}" dt="2024-09-29T18:41:58.054" v="4515"/>
          <ac:spMkLst>
            <pc:docMk/>
            <pc:sldMk cId="1975496704" sldId="256"/>
            <ac:spMk id="3" creationId="{BBFE16A5-F0E4-65FA-4920-E401B1F62C4B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1975496704" sldId="256"/>
            <ac:spMk id="4" creationId="{A576C981-6C99-E265-9228-C39813E6B691}"/>
          </ac:spMkLst>
        </pc:spChg>
        <pc:spChg chg="mod">
          <ac:chgData name="Mattis Ritter" userId="ecb87eda-52c8-48cc-b7df-1413e88e2027" providerId="ADAL" clId="{5BD654A0-EB4B-4CDC-98D1-C43E9CAAAC96}" dt="2024-09-28T16:22:03.410" v="3181"/>
          <ac:spMkLst>
            <pc:docMk/>
            <pc:sldMk cId="1975496704" sldId="256"/>
            <ac:spMk id="5" creationId="{0DF7D1E0-EB52-6434-2C68-672BE0B92F7B}"/>
          </ac:spMkLst>
        </pc:spChg>
        <pc:spChg chg="mod">
          <ac:chgData name="Mattis Ritter" userId="ecb87eda-52c8-48cc-b7df-1413e88e2027" providerId="ADAL" clId="{5BD654A0-EB4B-4CDC-98D1-C43E9CAAAC96}" dt="2024-09-30T07:44:14.712" v="4912" actId="20577"/>
          <ac:spMkLst>
            <pc:docMk/>
            <pc:sldMk cId="1975496704" sldId="256"/>
            <ac:spMk id="6" creationId="{375D38EB-481A-AA91-E0AD-1E1BB4BDF2CF}"/>
          </ac:spMkLst>
        </pc:spChg>
        <pc:spChg chg="add mod">
          <ac:chgData name="Mattis Ritter" userId="ecb87eda-52c8-48cc-b7df-1413e88e2027" providerId="ADAL" clId="{5BD654A0-EB4B-4CDC-98D1-C43E9CAAAC96}" dt="2024-09-27T09:18:11.683" v="650" actId="164"/>
          <ac:spMkLst>
            <pc:docMk/>
            <pc:sldMk cId="1975496704" sldId="256"/>
            <ac:spMk id="9" creationId="{EE992678-7861-32F3-8C35-AD21C290FE6B}"/>
          </ac:spMkLst>
        </pc:spChg>
        <pc:grpChg chg="add mod">
          <ac:chgData name="Mattis Ritter" userId="ecb87eda-52c8-48cc-b7df-1413e88e2027" providerId="ADAL" clId="{5BD654A0-EB4B-4CDC-98D1-C43E9CAAAC96}" dt="2024-09-27T09:18:11.683" v="650" actId="164"/>
          <ac:grpSpMkLst>
            <pc:docMk/>
            <pc:sldMk cId="1975496704" sldId="256"/>
            <ac:grpSpMk id="10" creationId="{E9C99F03-73D5-D0C5-C97B-EBD7DF46644C}"/>
          </ac:grpSpMkLst>
        </pc:grpChg>
        <pc:picChg chg="add mod modCrop">
          <ac:chgData name="Mattis Ritter" userId="ecb87eda-52c8-48cc-b7df-1413e88e2027" providerId="ADAL" clId="{5BD654A0-EB4B-4CDC-98D1-C43E9CAAAC96}" dt="2024-09-27T09:18:11.683" v="650" actId="164"/>
          <ac:picMkLst>
            <pc:docMk/>
            <pc:sldMk cId="1975496704" sldId="256"/>
            <ac:picMk id="8" creationId="{AA414496-BECB-57C1-3F9E-53E663597254}"/>
          </ac:picMkLst>
        </pc:picChg>
      </pc:sldChg>
      <pc:sldChg chg="del">
        <pc:chgData name="Mattis Ritter" userId="ecb87eda-52c8-48cc-b7df-1413e88e2027" providerId="ADAL" clId="{5BD654A0-EB4B-4CDC-98D1-C43E9CAAAC96}" dt="2024-09-27T06:52:06.323" v="0" actId="47"/>
        <pc:sldMkLst>
          <pc:docMk/>
          <pc:sldMk cId="2304566072" sldId="256"/>
        </pc:sldMkLst>
      </pc:sldChg>
      <pc:sldChg chg="del">
        <pc:chgData name="Mattis Ritter" userId="ecb87eda-52c8-48cc-b7df-1413e88e2027" providerId="ADAL" clId="{5BD654A0-EB4B-4CDC-98D1-C43E9CAAAC96}" dt="2024-09-27T06:52:06.746" v="1" actId="47"/>
        <pc:sldMkLst>
          <pc:docMk/>
          <pc:sldMk cId="2051601174" sldId="257"/>
        </pc:sldMkLst>
      </pc:sldChg>
      <pc:sldChg chg="modSp new mod">
        <pc:chgData name="Mattis Ritter" userId="ecb87eda-52c8-48cc-b7df-1413e88e2027" providerId="ADAL" clId="{5BD654A0-EB4B-4CDC-98D1-C43E9CAAAC96}" dt="2024-09-30T13:10:14.462" v="7060" actId="20577"/>
        <pc:sldMkLst>
          <pc:docMk/>
          <pc:sldMk cId="2512720508" sldId="257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512720508" sldId="257"/>
            <ac:spMk id="2" creationId="{3B980FC3-649C-F539-5726-3605B9A3A364}"/>
          </ac:spMkLst>
        </pc:spChg>
        <pc:spChg chg="mod">
          <ac:chgData name="Mattis Ritter" userId="ecb87eda-52c8-48cc-b7df-1413e88e2027" providerId="ADAL" clId="{5BD654A0-EB4B-4CDC-98D1-C43E9CAAAC96}" dt="2024-09-29T18:42:07.502" v="4579"/>
          <ac:spMkLst>
            <pc:docMk/>
            <pc:sldMk cId="2512720508" sldId="257"/>
            <ac:spMk id="3" creationId="{DE5B7799-7EC0-010F-5364-E4D9674CD1C5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512720508" sldId="257"/>
            <ac:spMk id="4" creationId="{0F90168F-F95D-58BC-97D0-5E7F489A95CF}"/>
          </ac:spMkLst>
        </pc:spChg>
        <pc:spChg chg="mod">
          <ac:chgData name="Mattis Ritter" userId="ecb87eda-52c8-48cc-b7df-1413e88e2027" providerId="ADAL" clId="{5BD654A0-EB4B-4CDC-98D1-C43E9CAAAC96}" dt="2024-09-28T16:21:54.864" v="3174" actId="20577"/>
          <ac:spMkLst>
            <pc:docMk/>
            <pc:sldMk cId="2512720508" sldId="257"/>
            <ac:spMk id="5" creationId="{C560A094-559A-1EE0-CA72-DA6DCC2DA147}"/>
          </ac:spMkLst>
        </pc:spChg>
        <pc:spChg chg="mod">
          <ac:chgData name="Mattis Ritter" userId="ecb87eda-52c8-48cc-b7df-1413e88e2027" providerId="ADAL" clId="{5BD654A0-EB4B-4CDC-98D1-C43E9CAAAC96}" dt="2024-09-30T13:10:14.462" v="7060" actId="20577"/>
          <ac:spMkLst>
            <pc:docMk/>
            <pc:sldMk cId="2512720508" sldId="257"/>
            <ac:spMk id="6" creationId="{C9E74E3D-204F-1D10-4751-6245AB060752}"/>
          </ac:spMkLst>
        </pc:spChg>
      </pc:sldChg>
      <pc:sldChg chg="modSp add mod">
        <pc:chgData name="Mattis Ritter" userId="ecb87eda-52c8-48cc-b7df-1413e88e2027" providerId="ADAL" clId="{5BD654A0-EB4B-4CDC-98D1-C43E9CAAAC96}" dt="2024-09-29T18:42:15.751" v="4643"/>
        <pc:sldMkLst>
          <pc:docMk/>
          <pc:sldMk cId="3275935734" sldId="258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3275935734" sldId="258"/>
            <ac:spMk id="2" creationId="{3B980FC3-649C-F539-5726-3605B9A3A364}"/>
          </ac:spMkLst>
        </pc:spChg>
        <pc:spChg chg="mod">
          <ac:chgData name="Mattis Ritter" userId="ecb87eda-52c8-48cc-b7df-1413e88e2027" providerId="ADAL" clId="{5BD654A0-EB4B-4CDC-98D1-C43E9CAAAC96}" dt="2024-09-29T18:42:15.751" v="4643"/>
          <ac:spMkLst>
            <pc:docMk/>
            <pc:sldMk cId="3275935734" sldId="258"/>
            <ac:spMk id="3" creationId="{DE5B7799-7EC0-010F-5364-E4D9674CD1C5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3275935734" sldId="258"/>
            <ac:spMk id="4" creationId="{0F90168F-F95D-58BC-97D0-5E7F489A95CF}"/>
          </ac:spMkLst>
        </pc:spChg>
        <pc:spChg chg="mod">
          <ac:chgData name="Mattis Ritter" userId="ecb87eda-52c8-48cc-b7df-1413e88e2027" providerId="ADAL" clId="{5BD654A0-EB4B-4CDC-98D1-C43E9CAAAC96}" dt="2024-09-28T16:21:43.939" v="3169" actId="20577"/>
          <ac:spMkLst>
            <pc:docMk/>
            <pc:sldMk cId="3275935734" sldId="258"/>
            <ac:spMk id="5" creationId="{C560A094-559A-1EE0-CA72-DA6DCC2DA147}"/>
          </ac:spMkLst>
        </pc:spChg>
        <pc:spChg chg="mod">
          <ac:chgData name="Mattis Ritter" userId="ecb87eda-52c8-48cc-b7df-1413e88e2027" providerId="ADAL" clId="{5BD654A0-EB4B-4CDC-98D1-C43E9CAAAC96}" dt="2024-09-28T15:18:10.046" v="1312" actId="20577"/>
          <ac:spMkLst>
            <pc:docMk/>
            <pc:sldMk cId="3275935734" sldId="258"/>
            <ac:spMk id="6" creationId="{C9E74E3D-204F-1D10-4751-6245AB060752}"/>
          </ac:spMkLst>
        </pc:spChg>
      </pc:sldChg>
      <pc:sldChg chg="del">
        <pc:chgData name="Mattis Ritter" userId="ecb87eda-52c8-48cc-b7df-1413e88e2027" providerId="ADAL" clId="{5BD654A0-EB4B-4CDC-98D1-C43E9CAAAC96}" dt="2024-09-27T06:52:07.731" v="3" actId="47"/>
        <pc:sldMkLst>
          <pc:docMk/>
          <pc:sldMk cId="3749463941" sldId="258"/>
        </pc:sldMkLst>
      </pc:sldChg>
      <pc:sldChg chg="modSp new mod">
        <pc:chgData name="Mattis Ritter" userId="ecb87eda-52c8-48cc-b7df-1413e88e2027" providerId="ADAL" clId="{5BD654A0-EB4B-4CDC-98D1-C43E9CAAAC96}" dt="2024-09-30T13:17:39.303" v="7112" actId="20577"/>
        <pc:sldMkLst>
          <pc:docMk/>
          <pc:sldMk cId="778233787" sldId="259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778233787" sldId="259"/>
            <ac:spMk id="2" creationId="{8C0419E6-CE77-CD5F-59BD-DC3D77881676}"/>
          </ac:spMkLst>
        </pc:spChg>
        <pc:spChg chg="mod">
          <ac:chgData name="Mattis Ritter" userId="ecb87eda-52c8-48cc-b7df-1413e88e2027" providerId="ADAL" clId="{5BD654A0-EB4B-4CDC-98D1-C43E9CAAAC96}" dt="2024-09-29T18:42:45.233" v="4835"/>
          <ac:spMkLst>
            <pc:docMk/>
            <pc:sldMk cId="778233787" sldId="259"/>
            <ac:spMk id="3" creationId="{374B7E9A-D4BE-D3C9-57A6-FFD94907536A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778233787" sldId="259"/>
            <ac:spMk id="4" creationId="{CCA7A6CD-FA4E-C7AF-4073-67E2A98DA170}"/>
          </ac:spMkLst>
        </pc:spChg>
        <pc:spChg chg="mod">
          <ac:chgData name="Mattis Ritter" userId="ecb87eda-52c8-48cc-b7df-1413e88e2027" providerId="ADAL" clId="{5BD654A0-EB4B-4CDC-98D1-C43E9CAAAC96}" dt="2024-09-28T16:09:41.012" v="2632" actId="20577"/>
          <ac:spMkLst>
            <pc:docMk/>
            <pc:sldMk cId="778233787" sldId="259"/>
            <ac:spMk id="5" creationId="{CF38CC6F-582F-3A1F-BC1F-1DB288646F50}"/>
          </ac:spMkLst>
        </pc:spChg>
        <pc:spChg chg="mod">
          <ac:chgData name="Mattis Ritter" userId="ecb87eda-52c8-48cc-b7df-1413e88e2027" providerId="ADAL" clId="{5BD654A0-EB4B-4CDC-98D1-C43E9CAAAC96}" dt="2024-09-30T13:17:39.303" v="7112" actId="20577"/>
          <ac:spMkLst>
            <pc:docMk/>
            <pc:sldMk cId="778233787" sldId="259"/>
            <ac:spMk id="6" creationId="{B25B5397-FF0B-0A95-0707-DA42CC6F5608}"/>
          </ac:spMkLst>
        </pc:spChg>
      </pc:sldChg>
      <pc:sldChg chg="del">
        <pc:chgData name="Mattis Ritter" userId="ecb87eda-52c8-48cc-b7df-1413e88e2027" providerId="ADAL" clId="{5BD654A0-EB4B-4CDC-98D1-C43E9CAAAC96}" dt="2024-09-27T06:52:09.304" v="6" actId="47"/>
        <pc:sldMkLst>
          <pc:docMk/>
          <pc:sldMk cId="1300474099" sldId="260"/>
        </pc:sldMkLst>
      </pc:sldChg>
      <pc:sldChg chg="addSp delSp modSp new del mod ord">
        <pc:chgData name="Mattis Ritter" userId="ecb87eda-52c8-48cc-b7df-1413e88e2027" providerId="ADAL" clId="{5BD654A0-EB4B-4CDC-98D1-C43E9CAAAC96}" dt="2024-09-28T15:15:49.894" v="1311" actId="47"/>
        <pc:sldMkLst>
          <pc:docMk/>
          <pc:sldMk cId="2188184260" sldId="260"/>
        </pc:sldMkLst>
        <pc:spChg chg="del">
          <ac:chgData name="Mattis Ritter" userId="ecb87eda-52c8-48cc-b7df-1413e88e2027" providerId="ADAL" clId="{5BD654A0-EB4B-4CDC-98D1-C43E9CAAAC96}" dt="2024-09-28T15:08:43.505" v="1230" actId="22"/>
          <ac:spMkLst>
            <pc:docMk/>
            <pc:sldMk cId="2188184260" sldId="260"/>
            <ac:spMk id="6" creationId="{5EA72ACD-8681-372F-858F-46063FB070D8}"/>
          </ac:spMkLst>
        </pc:spChg>
        <pc:spChg chg="add mod">
          <ac:chgData name="Mattis Ritter" userId="ecb87eda-52c8-48cc-b7df-1413e88e2027" providerId="ADAL" clId="{5BD654A0-EB4B-4CDC-98D1-C43E9CAAAC96}" dt="2024-09-28T15:15:33.595" v="1309" actId="21"/>
          <ac:spMkLst>
            <pc:docMk/>
            <pc:sldMk cId="2188184260" sldId="260"/>
            <ac:spMk id="10" creationId="{620B19EA-30C8-BD92-2C40-88B100D21CCB}"/>
          </ac:spMkLst>
        </pc:spChg>
        <pc:picChg chg="add del mod ord">
          <ac:chgData name="Mattis Ritter" userId="ecb87eda-52c8-48cc-b7df-1413e88e2027" providerId="ADAL" clId="{5BD654A0-EB4B-4CDC-98D1-C43E9CAAAC96}" dt="2024-09-28T15:15:33.595" v="1309" actId="21"/>
          <ac:picMkLst>
            <pc:docMk/>
            <pc:sldMk cId="2188184260" sldId="260"/>
            <ac:picMk id="8" creationId="{BADC058F-6A6B-7905-29DA-061FC5DDCC88}"/>
          </ac:picMkLst>
        </pc:picChg>
      </pc:sldChg>
      <pc:sldChg chg="addSp delSp modSp new del mod ord">
        <pc:chgData name="Mattis Ritter" userId="ecb87eda-52c8-48cc-b7df-1413e88e2027" providerId="ADAL" clId="{5BD654A0-EB4B-4CDC-98D1-C43E9CAAAC96}" dt="2024-09-30T07:30:00.127" v="4900" actId="47"/>
        <pc:sldMkLst>
          <pc:docMk/>
          <pc:sldMk cId="2040902626" sldId="261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040902626" sldId="261"/>
            <ac:spMk id="2" creationId="{7AAF66FD-5D15-FE1C-1764-A58F7F54B32B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040902626" sldId="261"/>
            <ac:spMk id="3" creationId="{F732AB3C-C5DA-3DA4-0D2A-8EA0044A5551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040902626" sldId="261"/>
            <ac:spMk id="4" creationId="{81A7A470-3A1F-B3C3-FD3E-933F75B230C3}"/>
          </ac:spMkLst>
        </pc:spChg>
        <pc:spChg chg="mod">
          <ac:chgData name="Mattis Ritter" userId="ecb87eda-52c8-48cc-b7df-1413e88e2027" providerId="ADAL" clId="{5BD654A0-EB4B-4CDC-98D1-C43E9CAAAC96}" dt="2024-09-29T18:24:30.555" v="4128" actId="20577"/>
          <ac:spMkLst>
            <pc:docMk/>
            <pc:sldMk cId="2040902626" sldId="261"/>
            <ac:spMk id="5" creationId="{7F89CE0C-5950-A967-3E0B-0ECA14554A87}"/>
          </ac:spMkLst>
        </pc:spChg>
        <pc:spChg chg="del">
          <ac:chgData name="Mattis Ritter" userId="ecb87eda-52c8-48cc-b7df-1413e88e2027" providerId="ADAL" clId="{5BD654A0-EB4B-4CDC-98D1-C43E9CAAAC96}" dt="2024-09-28T15:10:55.931" v="1232" actId="22"/>
          <ac:spMkLst>
            <pc:docMk/>
            <pc:sldMk cId="2040902626" sldId="261"/>
            <ac:spMk id="6" creationId="{E64225D8-B527-1697-1C39-471038ED4057}"/>
          </ac:spMkLst>
        </pc:spChg>
        <pc:spChg chg="add del mod">
          <ac:chgData name="Mattis Ritter" userId="ecb87eda-52c8-48cc-b7df-1413e88e2027" providerId="ADAL" clId="{5BD654A0-EB4B-4CDC-98D1-C43E9CAAAC96}" dt="2024-09-28T15:14:50.926" v="1307" actId="122"/>
          <ac:spMkLst>
            <pc:docMk/>
            <pc:sldMk cId="2040902626" sldId="261"/>
            <ac:spMk id="9" creationId="{E063D425-8A86-D3BC-AB9F-B674201B64A2}"/>
          </ac:spMkLst>
        </pc:spChg>
        <pc:picChg chg="add mod ord">
          <ac:chgData name="Mattis Ritter" userId="ecb87eda-52c8-48cc-b7df-1413e88e2027" providerId="ADAL" clId="{5BD654A0-EB4B-4CDC-98D1-C43E9CAAAC96}" dt="2024-09-28T15:12:39.604" v="1256" actId="1076"/>
          <ac:picMkLst>
            <pc:docMk/>
            <pc:sldMk cId="2040902626" sldId="261"/>
            <ac:picMk id="8" creationId="{326F240C-A6A1-1308-AEA3-7AEDE0C60949}"/>
          </ac:picMkLst>
        </pc:picChg>
      </pc:sldChg>
      <pc:sldChg chg="modSp add mod">
        <pc:chgData name="Mattis Ritter" userId="ecb87eda-52c8-48cc-b7df-1413e88e2027" providerId="ADAL" clId="{5BD654A0-EB4B-4CDC-98D1-C43E9CAAAC96}" dt="2024-09-29T18:40:53.712" v="4386"/>
        <pc:sldMkLst>
          <pc:docMk/>
          <pc:sldMk cId="1301160034" sldId="262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1301160034" sldId="262"/>
            <ac:spMk id="2" creationId="{7AAF66FD-5D15-FE1C-1764-A58F7F54B32B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1301160034" sldId="262"/>
            <ac:spMk id="3" creationId="{F732AB3C-C5DA-3DA4-0D2A-8EA0044A5551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1301160034" sldId="262"/>
            <ac:spMk id="4" creationId="{81A7A470-3A1F-B3C3-FD3E-933F75B230C3}"/>
          </ac:spMkLst>
        </pc:spChg>
        <pc:spChg chg="mod">
          <ac:chgData name="Mattis Ritter" userId="ecb87eda-52c8-48cc-b7df-1413e88e2027" providerId="ADAL" clId="{5BD654A0-EB4B-4CDC-98D1-C43E9CAAAC96}" dt="2024-09-29T18:24:42.034" v="4147" actId="20577"/>
          <ac:spMkLst>
            <pc:docMk/>
            <pc:sldMk cId="1301160034" sldId="262"/>
            <ac:spMk id="5" creationId="{7F89CE0C-5950-A967-3E0B-0ECA14554A87}"/>
          </ac:spMkLst>
        </pc:spChg>
        <pc:picChg chg="mod">
          <ac:chgData name="Mattis Ritter" userId="ecb87eda-52c8-48cc-b7df-1413e88e2027" providerId="ADAL" clId="{5BD654A0-EB4B-4CDC-98D1-C43E9CAAAC96}" dt="2024-09-28T15:15:38.531" v="1310" actId="14826"/>
          <ac:picMkLst>
            <pc:docMk/>
            <pc:sldMk cId="1301160034" sldId="262"/>
            <ac:picMk id="8" creationId="{326F240C-A6A1-1308-AEA3-7AEDE0C60949}"/>
          </ac:picMkLst>
        </pc:picChg>
      </pc:sldChg>
      <pc:sldChg chg="modSp new del mod ord">
        <pc:chgData name="Mattis Ritter" userId="ecb87eda-52c8-48cc-b7df-1413e88e2027" providerId="ADAL" clId="{5BD654A0-EB4B-4CDC-98D1-C43E9CAAAC96}" dt="2024-09-29T18:39:26.757" v="4317" actId="47"/>
        <pc:sldMkLst>
          <pc:docMk/>
          <pc:sldMk cId="2720829994" sldId="263"/>
        </pc:sldMkLst>
        <pc:spChg chg="mod">
          <ac:chgData name="Mattis Ritter" userId="ecb87eda-52c8-48cc-b7df-1413e88e2027" providerId="ADAL" clId="{5BD654A0-EB4B-4CDC-98D1-C43E9CAAAC96}" dt="2024-09-28T15:20:38.921" v="1330" actId="20577"/>
          <ac:spMkLst>
            <pc:docMk/>
            <pc:sldMk cId="2720829994" sldId="263"/>
            <ac:spMk id="5" creationId="{A1325F98-0DC2-9140-EE2B-464E613566CE}"/>
          </ac:spMkLst>
        </pc:spChg>
        <pc:spChg chg="mod">
          <ac:chgData name="Mattis Ritter" userId="ecb87eda-52c8-48cc-b7df-1413e88e2027" providerId="ADAL" clId="{5BD654A0-EB4B-4CDC-98D1-C43E9CAAAC96}" dt="2024-09-29T17:55:53.725" v="4098" actId="20577"/>
          <ac:spMkLst>
            <pc:docMk/>
            <pc:sldMk cId="2720829994" sldId="263"/>
            <ac:spMk id="6" creationId="{9AD1E5CA-A231-00B8-D354-66F0130EF6B7}"/>
          </ac:spMkLst>
        </pc:spChg>
      </pc:sldChg>
      <pc:sldChg chg="del">
        <pc:chgData name="Mattis Ritter" userId="ecb87eda-52c8-48cc-b7df-1413e88e2027" providerId="ADAL" clId="{5BD654A0-EB4B-4CDC-98D1-C43E9CAAAC96}" dt="2024-09-27T06:52:08.210" v="4" actId="47"/>
        <pc:sldMkLst>
          <pc:docMk/>
          <pc:sldMk cId="3249110871" sldId="263"/>
        </pc:sldMkLst>
      </pc:sldChg>
      <pc:sldChg chg="modSp new del mod">
        <pc:chgData name="Mattis Ritter" userId="ecb87eda-52c8-48cc-b7df-1413e88e2027" providerId="ADAL" clId="{5BD654A0-EB4B-4CDC-98D1-C43E9CAAAC96}" dt="2024-09-30T07:30:12.725" v="4901" actId="47"/>
        <pc:sldMkLst>
          <pc:docMk/>
          <pc:sldMk cId="2614001448" sldId="264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614001448" sldId="264"/>
            <ac:spMk id="2" creationId="{9EE8FB47-97C7-FE92-F376-CA914688B235}"/>
          </ac:spMkLst>
        </pc:spChg>
        <pc:spChg chg="mod">
          <ac:chgData name="Mattis Ritter" userId="ecb87eda-52c8-48cc-b7df-1413e88e2027" providerId="ADAL" clId="{5BD654A0-EB4B-4CDC-98D1-C43E9CAAAC96}" dt="2024-09-29T18:42:33.640" v="4771"/>
          <ac:spMkLst>
            <pc:docMk/>
            <pc:sldMk cId="2614001448" sldId="264"/>
            <ac:spMk id="3" creationId="{043C2648-0474-E345-FBE5-1E26D17CC15E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614001448" sldId="264"/>
            <ac:spMk id="4" creationId="{955EC453-8036-4B70-128E-DFF56C3D2C95}"/>
          </ac:spMkLst>
        </pc:spChg>
        <pc:spChg chg="mod">
          <ac:chgData name="Mattis Ritter" userId="ecb87eda-52c8-48cc-b7df-1413e88e2027" providerId="ADAL" clId="{5BD654A0-EB4B-4CDC-98D1-C43E9CAAAC96}" dt="2024-09-28T15:24:05.292" v="1499" actId="20577"/>
          <ac:spMkLst>
            <pc:docMk/>
            <pc:sldMk cId="2614001448" sldId="264"/>
            <ac:spMk id="5" creationId="{04AD1CF5-0790-87E2-E9A0-9E3D908E90F3}"/>
          </ac:spMkLst>
        </pc:spChg>
        <pc:spChg chg="mod">
          <ac:chgData name="Mattis Ritter" userId="ecb87eda-52c8-48cc-b7df-1413e88e2027" providerId="ADAL" clId="{5BD654A0-EB4B-4CDC-98D1-C43E9CAAAC96}" dt="2024-09-29T17:56:45.841" v="4104" actId="20577"/>
          <ac:spMkLst>
            <pc:docMk/>
            <pc:sldMk cId="2614001448" sldId="264"/>
            <ac:spMk id="6" creationId="{C4347BBE-1EE4-751E-845B-F3C757653207}"/>
          </ac:spMkLst>
        </pc:spChg>
      </pc:sldChg>
      <pc:sldChg chg="addSp modSp new mod">
        <pc:chgData name="Mattis Ritter" userId="ecb87eda-52c8-48cc-b7df-1413e88e2027" providerId="ADAL" clId="{5BD654A0-EB4B-4CDC-98D1-C43E9CAAAC96}" dt="2024-09-30T13:15:00.976" v="7111" actId="20577"/>
        <pc:sldMkLst>
          <pc:docMk/>
          <pc:sldMk cId="2693345661" sldId="265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693345661" sldId="265"/>
            <ac:spMk id="2" creationId="{51A45A12-6ED4-CEEA-DBFD-1267D2C84BB4}"/>
          </ac:spMkLst>
        </pc:spChg>
        <pc:spChg chg="mod">
          <ac:chgData name="Mattis Ritter" userId="ecb87eda-52c8-48cc-b7df-1413e88e2027" providerId="ADAL" clId="{5BD654A0-EB4B-4CDC-98D1-C43E9CAAAC96}" dt="2024-09-29T18:42:24.626" v="4707"/>
          <ac:spMkLst>
            <pc:docMk/>
            <pc:sldMk cId="2693345661" sldId="265"/>
            <ac:spMk id="3" creationId="{A2AC99C2-10C3-246C-A159-D292C077240B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693345661" sldId="265"/>
            <ac:spMk id="4" creationId="{94DEE7E9-682C-97A1-19B9-C07D70C57537}"/>
          </ac:spMkLst>
        </pc:spChg>
        <pc:spChg chg="mod">
          <ac:chgData name="Mattis Ritter" userId="ecb87eda-52c8-48cc-b7df-1413e88e2027" providerId="ADAL" clId="{5BD654A0-EB4B-4CDC-98D1-C43E9CAAAC96}" dt="2024-09-29T17:56:21.440" v="4101" actId="20577"/>
          <ac:spMkLst>
            <pc:docMk/>
            <pc:sldMk cId="2693345661" sldId="265"/>
            <ac:spMk id="5" creationId="{DFC5AD13-9499-7C19-4C3D-6451C9C0279E}"/>
          </ac:spMkLst>
        </pc:spChg>
        <pc:spChg chg="mod">
          <ac:chgData name="Mattis Ritter" userId="ecb87eda-52c8-48cc-b7df-1413e88e2027" providerId="ADAL" clId="{5BD654A0-EB4B-4CDC-98D1-C43E9CAAAC96}" dt="2024-09-30T13:15:00.976" v="7111" actId="20577"/>
          <ac:spMkLst>
            <pc:docMk/>
            <pc:sldMk cId="2693345661" sldId="265"/>
            <ac:spMk id="6" creationId="{02CED07E-D6FD-A6B0-AC9E-2F949EEC56D4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8" creationId="{D600F97D-C9A7-4C58-76C2-D8136665A5D6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14" creationId="{CD45EBB9-785A-2F96-9288-30E09554F51B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17" creationId="{E9970BA5-68A9-5C76-199C-CD924BA6A2F8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18" creationId="{93B9E2E2-FADD-7B81-AFBC-EA686A3211C7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21" creationId="{E5ADA503-2266-79C6-5510-C3434DEAD24C}"/>
          </ac:spMkLst>
        </pc:spChg>
        <pc:spChg chg="mod">
          <ac:chgData name="Mattis Ritter" userId="ecb87eda-52c8-48cc-b7df-1413e88e2027" providerId="ADAL" clId="{5BD654A0-EB4B-4CDC-98D1-C43E9CAAAC96}" dt="2024-09-28T15:32:11.351" v="2035"/>
          <ac:spMkLst>
            <pc:docMk/>
            <pc:sldMk cId="2693345661" sldId="265"/>
            <ac:spMk id="22" creationId="{D3AC7239-30B1-8894-D9DE-12709231DCAB}"/>
          </ac:spMkLst>
        </pc:spChg>
        <pc:spChg chg="add mod">
          <ac:chgData name="Mattis Ritter" userId="ecb87eda-52c8-48cc-b7df-1413e88e2027" providerId="ADAL" clId="{5BD654A0-EB4B-4CDC-98D1-C43E9CAAAC96}" dt="2024-09-29T18:36:19.527" v="4248" actId="6549"/>
          <ac:spMkLst>
            <pc:docMk/>
            <pc:sldMk cId="2693345661" sldId="265"/>
            <ac:spMk id="25" creationId="{7D2FE626-ED1D-E802-E495-0D03ACC69F9C}"/>
          </ac:spMkLst>
        </pc:spChg>
        <pc:grpChg chg="add mod">
          <ac:chgData name="Mattis Ritter" userId="ecb87eda-52c8-48cc-b7df-1413e88e2027" providerId="ADAL" clId="{5BD654A0-EB4B-4CDC-98D1-C43E9CAAAC96}" dt="2024-09-28T15:38:06.393" v="2376" actId="1076"/>
          <ac:grpSpMkLst>
            <pc:docMk/>
            <pc:sldMk cId="2693345661" sldId="265"/>
            <ac:grpSpMk id="7" creationId="{1D427CC3-E05C-C548-AC5C-CF56BB5B47CB}"/>
          </ac:grpSpMkLst>
        </pc:grpChg>
        <pc:grpChg chg="mod">
          <ac:chgData name="Mattis Ritter" userId="ecb87eda-52c8-48cc-b7df-1413e88e2027" providerId="ADAL" clId="{5BD654A0-EB4B-4CDC-98D1-C43E9CAAAC96}" dt="2024-09-28T15:32:11.351" v="2035"/>
          <ac:grpSpMkLst>
            <pc:docMk/>
            <pc:sldMk cId="2693345661" sldId="265"/>
            <ac:grpSpMk id="15" creationId="{080E76A3-D6BE-0C87-5A87-CFB06821CB03}"/>
          </ac:grpSpMkLst>
        </pc:grpChg>
        <pc:grpChg chg="mod">
          <ac:chgData name="Mattis Ritter" userId="ecb87eda-52c8-48cc-b7df-1413e88e2027" providerId="ADAL" clId="{5BD654A0-EB4B-4CDC-98D1-C43E9CAAAC96}" dt="2024-09-28T15:32:11.351" v="2035"/>
          <ac:grpSpMkLst>
            <pc:docMk/>
            <pc:sldMk cId="2693345661" sldId="265"/>
            <ac:grpSpMk id="16" creationId="{E039BC8F-F036-19E0-23FA-35394A56DD91}"/>
          </ac:grpSpMkLst>
        </pc:grp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9" creationId="{FEE6DF04-A283-FC49-00B1-C666B09DD366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10" creationId="{F51D64F7-D7B0-3391-B5F0-F165BEC7B173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11" creationId="{77E00D09-C9E2-7EEE-2538-1E9FDF57CFCB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12" creationId="{370783A0-F427-3106-8B0C-A69E93B2516A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13" creationId="{11CCEEE5-6DD3-AAB3-4188-8FACBA652359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19" creationId="{14EF98D1-C988-F407-8823-473D9F1B379B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20" creationId="{80433E73-40E5-2463-E6F9-25FC25029AFD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23" creationId="{87F08FD9-772E-90C9-1E1B-E4DE035E19D4}"/>
          </ac:cxnSpMkLst>
        </pc:cxnChg>
        <pc:cxnChg chg="mod">
          <ac:chgData name="Mattis Ritter" userId="ecb87eda-52c8-48cc-b7df-1413e88e2027" providerId="ADAL" clId="{5BD654A0-EB4B-4CDC-98D1-C43E9CAAAC96}" dt="2024-09-28T15:32:11.351" v="2035"/>
          <ac:cxnSpMkLst>
            <pc:docMk/>
            <pc:sldMk cId="2693345661" sldId="265"/>
            <ac:cxnSpMk id="24" creationId="{74FDED15-D8E0-7C45-40F1-6F7660BC9F77}"/>
          </ac:cxnSpMkLst>
        </pc:cxnChg>
      </pc:sldChg>
      <pc:sldChg chg="modSp new mod">
        <pc:chgData name="Mattis Ritter" userId="ecb87eda-52c8-48cc-b7df-1413e88e2027" providerId="ADAL" clId="{5BD654A0-EB4B-4CDC-98D1-C43E9CAAAC96}" dt="2024-10-01T08:16:03.489" v="7429" actId="20577"/>
        <pc:sldMkLst>
          <pc:docMk/>
          <pc:sldMk cId="2319698701" sldId="266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319698701" sldId="266"/>
            <ac:spMk id="2" creationId="{7FDF9FE1-87A3-95BD-4202-05BAA8DD254D}"/>
          </ac:spMkLst>
        </pc:spChg>
        <pc:spChg chg="mod">
          <ac:chgData name="Mattis Ritter" userId="ecb87eda-52c8-48cc-b7df-1413e88e2027" providerId="ADAL" clId="{5BD654A0-EB4B-4CDC-98D1-C43E9CAAAC96}" dt="2024-09-29T18:42:53.944" v="4899"/>
          <ac:spMkLst>
            <pc:docMk/>
            <pc:sldMk cId="2319698701" sldId="266"/>
            <ac:spMk id="3" creationId="{595D5986-C136-9347-944B-F5834F4845B0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2319698701" sldId="266"/>
            <ac:spMk id="4" creationId="{97CCD11F-491C-2837-A483-3AD9DCEB1B01}"/>
          </ac:spMkLst>
        </pc:spChg>
        <pc:spChg chg="mod">
          <ac:chgData name="Mattis Ritter" userId="ecb87eda-52c8-48cc-b7df-1413e88e2027" providerId="ADAL" clId="{5BD654A0-EB4B-4CDC-98D1-C43E9CAAAC96}" dt="2024-09-29T17:57:07.932" v="4105" actId="20577"/>
          <ac:spMkLst>
            <pc:docMk/>
            <pc:sldMk cId="2319698701" sldId="266"/>
            <ac:spMk id="5" creationId="{CC7DABCD-A4DF-9C98-8583-3C40CF4067E2}"/>
          </ac:spMkLst>
        </pc:spChg>
        <pc:spChg chg="mod">
          <ac:chgData name="Mattis Ritter" userId="ecb87eda-52c8-48cc-b7df-1413e88e2027" providerId="ADAL" clId="{5BD654A0-EB4B-4CDC-98D1-C43E9CAAAC96}" dt="2024-10-01T08:16:03.489" v="7429" actId="20577"/>
          <ac:spMkLst>
            <pc:docMk/>
            <pc:sldMk cId="2319698701" sldId="266"/>
            <ac:spMk id="6" creationId="{5F7A6266-08FF-C3C1-E226-09C8F3AEA995}"/>
          </ac:spMkLst>
        </pc:spChg>
      </pc:sldChg>
      <pc:sldChg chg="del">
        <pc:chgData name="Mattis Ritter" userId="ecb87eda-52c8-48cc-b7df-1413e88e2027" providerId="ADAL" clId="{5BD654A0-EB4B-4CDC-98D1-C43E9CAAAC96}" dt="2024-09-27T06:52:08.779" v="5" actId="47"/>
        <pc:sldMkLst>
          <pc:docMk/>
          <pc:sldMk cId="273810282" sldId="267"/>
        </pc:sldMkLst>
      </pc:sldChg>
      <pc:sldChg chg="addSp modSp new mod">
        <pc:chgData name="Mattis Ritter" userId="ecb87eda-52c8-48cc-b7df-1413e88e2027" providerId="ADAL" clId="{5BD654A0-EB4B-4CDC-98D1-C43E9CAAAC96}" dt="2024-09-30T13:11:24.949" v="7085" actId="20577"/>
        <pc:sldMkLst>
          <pc:docMk/>
          <pc:sldMk cId="3149388017" sldId="267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3149388017" sldId="267"/>
            <ac:spMk id="2" creationId="{84A81816-925B-C31F-8ACB-8FEE74DD6533}"/>
          </ac:spMkLst>
        </pc:spChg>
        <pc:spChg chg="mod">
          <ac:chgData name="Mattis Ritter" userId="ecb87eda-52c8-48cc-b7df-1413e88e2027" providerId="ADAL" clId="{5BD654A0-EB4B-4CDC-98D1-C43E9CAAAC96}" dt="2024-09-29T18:41:48.231" v="4451"/>
          <ac:spMkLst>
            <pc:docMk/>
            <pc:sldMk cId="3149388017" sldId="267"/>
            <ac:spMk id="3" creationId="{293006E5-BDF0-9564-CB4A-B4EC261C4FF9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3149388017" sldId="267"/>
            <ac:spMk id="4" creationId="{58F2FEF7-D639-9196-130A-5671E8958DA5}"/>
          </ac:spMkLst>
        </pc:spChg>
        <pc:spChg chg="mod">
          <ac:chgData name="Mattis Ritter" userId="ecb87eda-52c8-48cc-b7df-1413e88e2027" providerId="ADAL" clId="{5BD654A0-EB4B-4CDC-98D1-C43E9CAAAC96}" dt="2024-09-29T18:24:51.567" v="4167" actId="20577"/>
          <ac:spMkLst>
            <pc:docMk/>
            <pc:sldMk cId="3149388017" sldId="267"/>
            <ac:spMk id="5" creationId="{3F371898-1A5C-CB3B-292B-2245594E3ACF}"/>
          </ac:spMkLst>
        </pc:spChg>
        <pc:spChg chg="mod">
          <ac:chgData name="Mattis Ritter" userId="ecb87eda-52c8-48cc-b7df-1413e88e2027" providerId="ADAL" clId="{5BD654A0-EB4B-4CDC-98D1-C43E9CAAAC96}" dt="2024-09-30T13:11:24.949" v="7085" actId="20577"/>
          <ac:spMkLst>
            <pc:docMk/>
            <pc:sldMk cId="3149388017" sldId="267"/>
            <ac:spMk id="6" creationId="{0D0B7484-DB66-93EC-CDA1-2E995512FDE0}"/>
          </ac:spMkLst>
        </pc:spChg>
        <pc:spChg chg="add mod">
          <ac:chgData name="Mattis Ritter" userId="ecb87eda-52c8-48cc-b7df-1413e88e2027" providerId="ADAL" clId="{5BD654A0-EB4B-4CDC-98D1-C43E9CAAAC96}" dt="2024-09-29T16:31:07.503" v="3439" actId="20577"/>
          <ac:spMkLst>
            <pc:docMk/>
            <pc:sldMk cId="3149388017" sldId="267"/>
            <ac:spMk id="9" creationId="{CA7B9FD6-2DDF-3707-A23F-EA27A33C1AF3}"/>
          </ac:spMkLst>
        </pc:spChg>
        <pc:picChg chg="add mod">
          <ac:chgData name="Mattis Ritter" userId="ecb87eda-52c8-48cc-b7df-1413e88e2027" providerId="ADAL" clId="{5BD654A0-EB4B-4CDC-98D1-C43E9CAAAC96}" dt="2024-09-29T16:15:03.584" v="3341" actId="1076"/>
          <ac:picMkLst>
            <pc:docMk/>
            <pc:sldMk cId="3149388017" sldId="267"/>
            <ac:picMk id="8" creationId="{9B0883F4-AD7D-2F26-7CB5-69889AB3B961}"/>
          </ac:picMkLst>
        </pc:picChg>
      </pc:sldChg>
      <pc:sldChg chg="del">
        <pc:chgData name="Mattis Ritter" userId="ecb87eda-52c8-48cc-b7df-1413e88e2027" providerId="ADAL" clId="{5BD654A0-EB4B-4CDC-98D1-C43E9CAAAC96}" dt="2024-09-27T06:52:09.922" v="7" actId="47"/>
        <pc:sldMkLst>
          <pc:docMk/>
          <pc:sldMk cId="3348234223" sldId="268"/>
        </pc:sldMkLst>
      </pc:sldChg>
      <pc:sldChg chg="new del">
        <pc:chgData name="Mattis Ritter" userId="ecb87eda-52c8-48cc-b7df-1413e88e2027" providerId="ADAL" clId="{5BD654A0-EB4B-4CDC-98D1-C43E9CAAAC96}" dt="2024-09-29T18:39:00.352" v="4315" actId="47"/>
        <pc:sldMkLst>
          <pc:docMk/>
          <pc:sldMk cId="4118774843" sldId="268"/>
        </pc:sldMkLst>
      </pc:sldChg>
      <pc:sldChg chg="modSp add mod">
        <pc:chgData name="Mattis Ritter" userId="ecb87eda-52c8-48cc-b7df-1413e88e2027" providerId="ADAL" clId="{5BD654A0-EB4B-4CDC-98D1-C43E9CAAAC96}" dt="2024-10-01T08:09:47.192" v="7263" actId="20577"/>
        <pc:sldMkLst>
          <pc:docMk/>
          <pc:sldMk cId="4190756661" sldId="268"/>
        </pc:sldMkLst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4190756661" sldId="268"/>
            <ac:spMk id="2" creationId="{CD958922-1198-E1E5-6BDA-B11458694CCE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4190756661" sldId="268"/>
            <ac:spMk id="3" creationId="{EA5FA5D3-2ED3-D018-E1AC-A2E16073C625}"/>
          </ac:spMkLst>
        </pc:spChg>
        <pc:spChg chg="mod">
          <ac:chgData name="Mattis Ritter" userId="ecb87eda-52c8-48cc-b7df-1413e88e2027" providerId="ADAL" clId="{5BD654A0-EB4B-4CDC-98D1-C43E9CAAAC96}" dt="2024-09-29T18:40:53.712" v="4386"/>
          <ac:spMkLst>
            <pc:docMk/>
            <pc:sldMk cId="4190756661" sldId="268"/>
            <ac:spMk id="4" creationId="{AC0D7E39-013F-D33D-0E21-793B73A5E814}"/>
          </ac:spMkLst>
        </pc:spChg>
        <pc:spChg chg="mod">
          <ac:chgData name="Mattis Ritter" userId="ecb87eda-52c8-48cc-b7df-1413e88e2027" providerId="ADAL" clId="{5BD654A0-EB4B-4CDC-98D1-C43E9CAAAC96}" dt="2024-10-01T08:09:47.192" v="7263" actId="20577"/>
          <ac:spMkLst>
            <pc:docMk/>
            <pc:sldMk cId="4190756661" sldId="268"/>
            <ac:spMk id="6" creationId="{9AD1E5CA-A231-00B8-D354-66F0130EF6B7}"/>
          </ac:spMkLst>
        </pc:spChg>
      </pc:sldChg>
      <pc:sldChg chg="addSp delSp modSp add mod ord">
        <pc:chgData name="Mattis Ritter" userId="ecb87eda-52c8-48cc-b7df-1413e88e2027" providerId="ADAL" clId="{5BD654A0-EB4B-4CDC-98D1-C43E9CAAAC96}" dt="2024-09-30T13:12:28.539" v="7107" actId="20577"/>
        <pc:sldMkLst>
          <pc:docMk/>
          <pc:sldMk cId="2039272368" sldId="269"/>
        </pc:sldMkLst>
        <pc:spChg chg="add del mod">
          <ac:chgData name="Mattis Ritter" userId="ecb87eda-52c8-48cc-b7df-1413e88e2027" providerId="ADAL" clId="{5BD654A0-EB4B-4CDC-98D1-C43E9CAAAC96}" dt="2024-09-30T10:00:30.613" v="4918" actId="478"/>
          <ac:spMkLst>
            <pc:docMk/>
            <pc:sldMk cId="2039272368" sldId="269"/>
            <ac:spMk id="7" creationId="{C5C425FA-8D09-6D47-361E-445F5AA85761}"/>
          </ac:spMkLst>
        </pc:spChg>
        <pc:spChg chg="del">
          <ac:chgData name="Mattis Ritter" userId="ecb87eda-52c8-48cc-b7df-1413e88e2027" providerId="ADAL" clId="{5BD654A0-EB4B-4CDC-98D1-C43E9CAAAC96}" dt="2024-09-30T10:00:33.103" v="4919" actId="478"/>
          <ac:spMkLst>
            <pc:docMk/>
            <pc:sldMk cId="2039272368" sldId="269"/>
            <ac:spMk id="9" creationId="{E063D425-8A86-D3BC-AB9F-B674201B64A2}"/>
          </ac:spMkLst>
        </pc:spChg>
        <pc:spChg chg="add mod">
          <ac:chgData name="Mattis Ritter" userId="ecb87eda-52c8-48cc-b7df-1413e88e2027" providerId="ADAL" clId="{5BD654A0-EB4B-4CDC-98D1-C43E9CAAAC96}" dt="2024-09-30T13:12:28.539" v="7107" actId="20577"/>
          <ac:spMkLst>
            <pc:docMk/>
            <pc:sldMk cId="2039272368" sldId="269"/>
            <ac:spMk id="11" creationId="{A9D1333A-8217-604E-1801-0601CF7977AB}"/>
          </ac:spMkLst>
        </pc:spChg>
        <pc:picChg chg="add del">
          <ac:chgData name="Mattis Ritter" userId="ecb87eda-52c8-48cc-b7df-1413e88e2027" providerId="ADAL" clId="{5BD654A0-EB4B-4CDC-98D1-C43E9CAAAC96}" dt="2024-09-30T10:00:34.175" v="4920" actId="478"/>
          <ac:picMkLst>
            <pc:docMk/>
            <pc:sldMk cId="2039272368" sldId="269"/>
            <ac:picMk id="8" creationId="{326F240C-A6A1-1308-AEA3-7AEDE0C60949}"/>
          </ac:picMkLst>
        </pc:picChg>
      </pc:sldChg>
      <pc:sldChg chg="new del">
        <pc:chgData name="Mattis Ritter" userId="ecb87eda-52c8-48cc-b7df-1413e88e2027" providerId="ADAL" clId="{5BD654A0-EB4B-4CDC-98D1-C43E9CAAAC96}" dt="2024-09-30T10:00:09.865" v="4915" actId="47"/>
        <pc:sldMkLst>
          <pc:docMk/>
          <pc:sldMk cId="2628689916" sldId="269"/>
        </pc:sldMkLst>
      </pc:sldChg>
      <pc:sldChg chg="new del">
        <pc:chgData name="Mattis Ritter" userId="ecb87eda-52c8-48cc-b7df-1413e88e2027" providerId="ADAL" clId="{5BD654A0-EB4B-4CDC-98D1-C43E9CAAAC96}" dt="2024-09-29T18:40:03.672" v="4319" actId="47"/>
        <pc:sldMkLst>
          <pc:docMk/>
          <pc:sldMk cId="2663265077" sldId="269"/>
        </pc:sldMkLst>
      </pc:sldChg>
      <pc:sldChg chg="del">
        <pc:chgData name="Mattis Ritter" userId="ecb87eda-52c8-48cc-b7df-1413e88e2027" providerId="ADAL" clId="{5BD654A0-EB4B-4CDC-98D1-C43E9CAAAC96}" dt="2024-09-27T06:52:10.456" v="8" actId="47"/>
        <pc:sldMkLst>
          <pc:docMk/>
          <pc:sldMk cId="3064236448" sldId="269"/>
        </pc:sldMkLst>
      </pc:sldChg>
      <pc:sldChg chg="addSp delSp modSp add mod">
        <pc:chgData name="Mattis Ritter" userId="ecb87eda-52c8-48cc-b7df-1413e88e2027" providerId="ADAL" clId="{5BD654A0-EB4B-4CDC-98D1-C43E9CAAAC96}" dt="2024-09-30T12:46:44.348" v="6673" actId="114"/>
        <pc:sldMkLst>
          <pc:docMk/>
          <pc:sldMk cId="1004160452" sldId="270"/>
        </pc:sldMkLst>
        <pc:spChg chg="mod">
          <ac:chgData name="Mattis Ritter" userId="ecb87eda-52c8-48cc-b7df-1413e88e2027" providerId="ADAL" clId="{5BD654A0-EB4B-4CDC-98D1-C43E9CAAAC96}" dt="2024-09-30T12:13:19.278" v="6085" actId="20577"/>
          <ac:spMkLst>
            <pc:docMk/>
            <pc:sldMk cId="1004160452" sldId="270"/>
            <ac:spMk id="5" creationId="{CC7DABCD-A4DF-9C98-8583-3C40CF4067E2}"/>
          </ac:spMkLst>
        </pc:spChg>
        <pc:spChg chg="add del mod">
          <ac:chgData name="Mattis Ritter" userId="ecb87eda-52c8-48cc-b7df-1413e88e2027" providerId="ADAL" clId="{5BD654A0-EB4B-4CDC-98D1-C43E9CAAAC96}" dt="2024-09-30T12:46:44.348" v="6673" actId="114"/>
          <ac:spMkLst>
            <pc:docMk/>
            <pc:sldMk cId="1004160452" sldId="270"/>
            <ac:spMk id="6" creationId="{5F7A6266-08FF-C3C1-E226-09C8F3AEA995}"/>
          </ac:spMkLst>
        </pc:spChg>
        <pc:graphicFrameChg chg="add del mod ord modGraphic">
          <ac:chgData name="Mattis Ritter" userId="ecb87eda-52c8-48cc-b7df-1413e88e2027" providerId="ADAL" clId="{5BD654A0-EB4B-4CDC-98D1-C43E9CAAAC96}" dt="2024-09-30T12:17:54.737" v="6087" actId="3680"/>
          <ac:graphicFrameMkLst>
            <pc:docMk/>
            <pc:sldMk cId="1004160452" sldId="270"/>
            <ac:graphicFrameMk id="7" creationId="{1C716BC2-1CFA-C8A6-5538-78C4606832D7}"/>
          </ac:graphicFrameMkLst>
        </pc:graphicFrameChg>
      </pc:sldChg>
      <pc:sldChg chg="new del">
        <pc:chgData name="Mattis Ritter" userId="ecb87eda-52c8-48cc-b7df-1413e88e2027" providerId="ADAL" clId="{5BD654A0-EB4B-4CDC-98D1-C43E9CAAAC96}" dt="2024-09-30T12:12:32.644" v="5639" actId="680"/>
        <pc:sldMkLst>
          <pc:docMk/>
          <pc:sldMk cId="2063633594" sldId="270"/>
        </pc:sldMkLst>
      </pc:sldChg>
      <pc:sldChg chg="del">
        <pc:chgData name="Mattis Ritter" userId="ecb87eda-52c8-48cc-b7df-1413e88e2027" providerId="ADAL" clId="{5BD654A0-EB4B-4CDC-98D1-C43E9CAAAC96}" dt="2024-09-27T06:52:07.265" v="2" actId="47"/>
        <pc:sldMkLst>
          <pc:docMk/>
          <pc:sldMk cId="2817031196" sldId="270"/>
        </pc:sldMkLst>
      </pc:sldChg>
      <pc:sldChg chg="addSp modSp new mod ord">
        <pc:chgData name="Mattis Ritter" userId="ecb87eda-52c8-48cc-b7df-1413e88e2027" providerId="ADAL" clId="{5BD654A0-EB4B-4CDC-98D1-C43E9CAAAC96}" dt="2024-09-30T12:29:18.174" v="6240" actId="1076"/>
        <pc:sldMkLst>
          <pc:docMk/>
          <pc:sldMk cId="1053071847" sldId="271"/>
        </pc:sldMkLst>
        <pc:spChg chg="mod">
          <ac:chgData name="Mattis Ritter" userId="ecb87eda-52c8-48cc-b7df-1413e88e2027" providerId="ADAL" clId="{5BD654A0-EB4B-4CDC-98D1-C43E9CAAAC96}" dt="2024-09-30T12:28:19.407" v="6185" actId="1076"/>
          <ac:spMkLst>
            <pc:docMk/>
            <pc:sldMk cId="1053071847" sldId="271"/>
            <ac:spMk id="2" creationId="{7EE91B0D-4C77-5B08-BFC4-40ECAF6FCD5E}"/>
          </ac:spMkLst>
        </pc:spChg>
        <pc:spChg chg="mod">
          <ac:chgData name="Mattis Ritter" userId="ecb87eda-52c8-48cc-b7df-1413e88e2027" providerId="ADAL" clId="{5BD654A0-EB4B-4CDC-98D1-C43E9CAAAC96}" dt="2024-09-30T12:28:23.572" v="6186" actId="1076"/>
          <ac:spMkLst>
            <pc:docMk/>
            <pc:sldMk cId="1053071847" sldId="271"/>
            <ac:spMk id="4" creationId="{AF387691-3921-35F5-E989-8D020B4D82F8}"/>
          </ac:spMkLst>
        </pc:spChg>
        <pc:spChg chg="add mod">
          <ac:chgData name="Mattis Ritter" userId="ecb87eda-52c8-48cc-b7df-1413e88e2027" providerId="ADAL" clId="{5BD654A0-EB4B-4CDC-98D1-C43E9CAAAC96}" dt="2024-09-30T12:29:18.174" v="6240" actId="1076"/>
          <ac:spMkLst>
            <pc:docMk/>
            <pc:sldMk cId="1053071847" sldId="271"/>
            <ac:spMk id="6" creationId="{43DED383-237D-A8EF-5517-3EC1BDE165A0}"/>
          </ac:spMkLst>
        </pc:spChg>
      </pc:sldChg>
      <pc:sldChg chg="del">
        <pc:chgData name="Mattis Ritter" userId="ecb87eda-52c8-48cc-b7df-1413e88e2027" providerId="ADAL" clId="{5BD654A0-EB4B-4CDC-98D1-C43E9CAAAC96}" dt="2024-09-27T06:52:11.648" v="10" actId="47"/>
        <pc:sldMkLst>
          <pc:docMk/>
          <pc:sldMk cId="2390723551" sldId="271"/>
        </pc:sldMkLst>
      </pc:sldChg>
      <pc:sldChg chg="addSp delSp modSp add mod">
        <pc:chgData name="Mattis Ritter" userId="ecb87eda-52c8-48cc-b7df-1413e88e2027" providerId="ADAL" clId="{5BD654A0-EB4B-4CDC-98D1-C43E9CAAAC96}" dt="2024-09-30T13:02:54.705" v="7027" actId="5793"/>
        <pc:sldMkLst>
          <pc:docMk/>
          <pc:sldMk cId="2176366771" sldId="272"/>
        </pc:sldMkLst>
        <pc:spChg chg="mod">
          <ac:chgData name="Mattis Ritter" userId="ecb87eda-52c8-48cc-b7df-1413e88e2027" providerId="ADAL" clId="{5BD654A0-EB4B-4CDC-98D1-C43E9CAAAC96}" dt="2024-09-30T12:47:09.612" v="6686" actId="20577"/>
          <ac:spMkLst>
            <pc:docMk/>
            <pc:sldMk cId="2176366771" sldId="272"/>
            <ac:spMk id="5" creationId="{CC7DABCD-A4DF-9C98-8583-3C40CF4067E2}"/>
          </ac:spMkLst>
        </pc:spChg>
        <pc:spChg chg="del mod">
          <ac:chgData name="Mattis Ritter" userId="ecb87eda-52c8-48cc-b7df-1413e88e2027" providerId="ADAL" clId="{5BD654A0-EB4B-4CDC-98D1-C43E9CAAAC96}" dt="2024-09-30T12:50:37.859" v="6689" actId="3680"/>
          <ac:spMkLst>
            <pc:docMk/>
            <pc:sldMk cId="2176366771" sldId="272"/>
            <ac:spMk id="6" creationId="{5F7A6266-08FF-C3C1-E226-09C8F3AEA995}"/>
          </ac:spMkLst>
        </pc:spChg>
        <pc:graphicFrameChg chg="add mod ord modGraphic">
          <ac:chgData name="Mattis Ritter" userId="ecb87eda-52c8-48cc-b7df-1413e88e2027" providerId="ADAL" clId="{5BD654A0-EB4B-4CDC-98D1-C43E9CAAAC96}" dt="2024-09-30T13:02:54.705" v="7027" actId="5793"/>
          <ac:graphicFrameMkLst>
            <pc:docMk/>
            <pc:sldMk cId="2176366771" sldId="272"/>
            <ac:graphicFrameMk id="7" creationId="{9E37ADC0-6C97-8743-E738-320B92BCF5FA}"/>
          </ac:graphicFrameMkLst>
        </pc:graphicFrameChg>
      </pc:sldChg>
      <pc:sldChg chg="del">
        <pc:chgData name="Mattis Ritter" userId="ecb87eda-52c8-48cc-b7df-1413e88e2027" providerId="ADAL" clId="{5BD654A0-EB4B-4CDC-98D1-C43E9CAAAC96}" dt="2024-09-27T06:52:11.083" v="9" actId="47"/>
        <pc:sldMkLst>
          <pc:docMk/>
          <pc:sldMk cId="4166257082" sldId="272"/>
        </pc:sldMkLst>
      </pc:sldChg>
      <pc:sldChg chg="del">
        <pc:chgData name="Mattis Ritter" userId="ecb87eda-52c8-48cc-b7df-1413e88e2027" providerId="ADAL" clId="{5BD654A0-EB4B-4CDC-98D1-C43E9CAAAC96}" dt="2024-09-27T06:52:15.867" v="11" actId="47"/>
        <pc:sldMkLst>
          <pc:docMk/>
          <pc:sldMk cId="2367205755" sldId="273"/>
        </pc:sldMkLst>
      </pc:sldChg>
      <pc:sldChg chg="add del ord">
        <pc:chgData name="Mattis Ritter" userId="ecb87eda-52c8-48cc-b7df-1413e88e2027" providerId="ADAL" clId="{5BD654A0-EB4B-4CDC-98D1-C43E9CAAAC96}" dt="2024-09-30T13:10:39.642" v="7064" actId="47"/>
        <pc:sldMkLst>
          <pc:docMk/>
          <pc:sldMk cId="2877272677" sldId="273"/>
        </pc:sldMkLst>
      </pc:sldChg>
      <pc:sldChg chg="modSp add mod">
        <pc:chgData name="Mattis Ritter" userId="ecb87eda-52c8-48cc-b7df-1413e88e2027" providerId="ADAL" clId="{5BD654A0-EB4B-4CDC-98D1-C43E9CAAAC96}" dt="2024-10-02T14:32:39.846" v="7614" actId="20577"/>
        <pc:sldMkLst>
          <pc:docMk/>
          <pc:sldMk cId="3732643545" sldId="273"/>
        </pc:sldMkLst>
        <pc:spChg chg="mod">
          <ac:chgData name="Mattis Ritter" userId="ecb87eda-52c8-48cc-b7df-1413e88e2027" providerId="ADAL" clId="{5BD654A0-EB4B-4CDC-98D1-C43E9CAAAC96}" dt="2024-10-02T14:32:39.846" v="7614" actId="20577"/>
          <ac:spMkLst>
            <pc:docMk/>
            <pc:sldMk cId="3732643545" sldId="273"/>
            <ac:spMk id="6" creationId="{5F7A6266-08FF-C3C1-E226-09C8F3AEA995}"/>
          </ac:spMkLst>
        </pc:spChg>
      </pc:sldChg>
      <pc:sldMasterChg chg="modSldLayout">
        <pc:chgData name="Mattis Ritter" userId="ecb87eda-52c8-48cc-b7df-1413e88e2027" providerId="ADAL" clId="{5BD654A0-EB4B-4CDC-98D1-C43E9CAAAC96}" dt="2024-09-29T18:40:54.650" v="4387"/>
        <pc:sldMasterMkLst>
          <pc:docMk/>
          <pc:sldMasterMk cId="4154011145" sldId="2147483660"/>
        </pc:sldMasterMkLst>
        <pc:sldLayoutChg chg="addSp delSp modSp mod">
          <pc:chgData name="Mattis Ritter" userId="ecb87eda-52c8-48cc-b7df-1413e88e2027" providerId="ADAL" clId="{5BD654A0-EB4B-4CDC-98D1-C43E9CAAAC96}" dt="2024-09-29T18:40:54.650" v="4387"/>
          <pc:sldLayoutMkLst>
            <pc:docMk/>
            <pc:sldMasterMk cId="4154011145" sldId="2147483660"/>
            <pc:sldLayoutMk cId="1445527192" sldId="2147483666"/>
          </pc:sldLayoutMkLst>
          <pc:spChg chg="add del">
            <ac:chgData name="Mattis Ritter" userId="ecb87eda-52c8-48cc-b7df-1413e88e2027" providerId="ADAL" clId="{5BD654A0-EB4B-4CDC-98D1-C43E9CAAAC96}" dt="2024-09-29T18:37:43.767" v="4249" actId="11529"/>
            <ac:spMkLst>
              <pc:docMk/>
              <pc:sldMasterMk cId="4154011145" sldId="2147483660"/>
              <pc:sldLayoutMk cId="1445527192" sldId="2147483666"/>
              <ac:spMk id="2" creationId="{9AC9F9A3-8A02-49CA-0652-6B62A83112DC}"/>
            </ac:spMkLst>
          </pc:spChg>
          <pc:spChg chg="add del mod">
            <ac:chgData name="Mattis Ritter" userId="ecb87eda-52c8-48cc-b7df-1413e88e2027" providerId="ADAL" clId="{5BD654A0-EB4B-4CDC-98D1-C43E9CAAAC96}" dt="2024-09-29T18:37:48.279" v="4250" actId="478"/>
            <ac:spMkLst>
              <pc:docMk/>
              <pc:sldMasterMk cId="4154011145" sldId="2147483660"/>
              <pc:sldLayoutMk cId="1445527192" sldId="2147483666"/>
              <ac:spMk id="3" creationId="{A9BFCFD2-940E-F140-D6F6-CBF12164A4AF}"/>
            </ac:spMkLst>
          </pc:spChg>
          <pc:spChg chg="add mod">
            <ac:chgData name="Mattis Ritter" userId="ecb87eda-52c8-48cc-b7df-1413e88e2027" providerId="ADAL" clId="{5BD654A0-EB4B-4CDC-98D1-C43E9CAAAC96}" dt="2024-09-29T18:40:54.650" v="4387"/>
            <ac:spMkLst>
              <pc:docMk/>
              <pc:sldMasterMk cId="4154011145" sldId="2147483660"/>
              <pc:sldLayoutMk cId="1445527192" sldId="2147483666"/>
              <ac:spMk id="4" creationId="{2F86F8DB-8994-BA05-D240-66D46B6D738F}"/>
            </ac:spMkLst>
          </pc:spChg>
          <pc:spChg chg="add mod">
            <ac:chgData name="Mattis Ritter" userId="ecb87eda-52c8-48cc-b7df-1413e88e2027" providerId="ADAL" clId="{5BD654A0-EB4B-4CDC-98D1-C43E9CAAAC96}" dt="2024-09-29T18:40:54.650" v="4387"/>
            <ac:spMkLst>
              <pc:docMk/>
              <pc:sldMasterMk cId="4154011145" sldId="2147483660"/>
              <pc:sldLayoutMk cId="1445527192" sldId="2147483666"/>
              <ac:spMk id="5" creationId="{E4BD164A-CD71-BD68-4746-BE321C959186}"/>
            </ac:spMkLst>
          </pc:spChg>
          <pc:spChg chg="add mod">
            <ac:chgData name="Mattis Ritter" userId="ecb87eda-52c8-48cc-b7df-1413e88e2027" providerId="ADAL" clId="{5BD654A0-EB4B-4CDC-98D1-C43E9CAAAC96}" dt="2024-09-29T18:40:54.650" v="4387"/>
            <ac:spMkLst>
              <pc:docMk/>
              <pc:sldMasterMk cId="4154011145" sldId="2147483660"/>
              <pc:sldLayoutMk cId="1445527192" sldId="2147483666"/>
              <ac:spMk id="6" creationId="{E2FC17DF-21A9-6B8E-1CAF-DBE7955C19B2}"/>
            </ac:spMkLst>
          </pc:spChg>
          <pc:spChg chg="del">
            <ac:chgData name="Mattis Ritter" userId="ecb87eda-52c8-48cc-b7df-1413e88e2027" providerId="ADAL" clId="{5BD654A0-EB4B-4CDC-98D1-C43E9CAAAC96}" dt="2024-09-29T18:40:53.712" v="4386"/>
            <ac:spMkLst>
              <pc:docMk/>
              <pc:sldMasterMk cId="4154011145" sldId="2147483660"/>
              <pc:sldLayoutMk cId="1445527192" sldId="2147483666"/>
              <ac:spMk id="7" creationId="{00000000-0000-0000-0000-000000000000}"/>
            </ac:spMkLst>
          </pc:spChg>
          <pc:spChg chg="del mod">
            <ac:chgData name="Mattis Ritter" userId="ecb87eda-52c8-48cc-b7df-1413e88e2027" providerId="ADAL" clId="{5BD654A0-EB4B-4CDC-98D1-C43E9CAAAC96}" dt="2024-09-29T18:40:53.712" v="4386"/>
            <ac:spMkLst>
              <pc:docMk/>
              <pc:sldMasterMk cId="4154011145" sldId="2147483660"/>
              <pc:sldLayoutMk cId="1445527192" sldId="2147483666"/>
              <ac:spMk id="8" creationId="{00000000-0000-0000-0000-000000000000}"/>
            </ac:spMkLst>
          </pc:spChg>
          <pc:spChg chg="del">
            <ac:chgData name="Mattis Ritter" userId="ecb87eda-52c8-48cc-b7df-1413e88e2027" providerId="ADAL" clId="{5BD654A0-EB4B-4CDC-98D1-C43E9CAAAC96}" dt="2024-09-29T18:40:53.712" v="4386"/>
            <ac:spMkLst>
              <pc:docMk/>
              <pc:sldMasterMk cId="4154011145" sldId="2147483660"/>
              <pc:sldLayoutMk cId="1445527192" sldId="2147483666"/>
              <ac:spMk id="9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70D74-9F68-43FF-A1B8-DC6D095B3BA6}" type="datetimeFigureOut">
              <a:rPr lang="de-DE" smtClean="0"/>
              <a:t>11.01.2025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22804-4AF9-42AF-9A49-E678D6AA2E1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296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5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5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.emf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r>
              <a:rPr lang="de-DE" dirty="0"/>
              <a:t>Jakob Kurz (210262) &amp; Mattis Ritter (210265) / TE / ASE |  WS2024/25</a:t>
            </a:r>
          </a:p>
        </p:txBody>
      </p:sp>
    </p:spTree>
    <p:extLst>
      <p:ext uri="{BB962C8B-B14F-4D97-AF65-F5344CB8AC3E}">
        <p14:creationId xmlns:p14="http://schemas.microsoft.com/office/powerpoint/2010/main" val="3724236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277160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20302432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10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Digitale Signalverarbeitung | Jakob Kurz (210262) &amp; Mattis Ritter (210265) / TE / ASE |  WS2024/25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4259923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</p:spTree>
    <p:extLst>
      <p:ext uri="{BB962C8B-B14F-4D97-AF65-F5344CB8AC3E}">
        <p14:creationId xmlns:p14="http://schemas.microsoft.com/office/powerpoint/2010/main" val="3893790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709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650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Heilbronn - </a:t>
            </a:r>
            <a:r>
              <a:rPr lang="en-US" dirty="0" err="1"/>
              <a:t>TechCampus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825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317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383529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Jakob Kurz (210262) &amp; Mattis Ritter (210265) / TE / ASE |  WS2024/25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2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353904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04696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7592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10430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633208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44594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42227123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</p:spTree>
    <p:extLst>
      <p:ext uri="{BB962C8B-B14F-4D97-AF65-F5344CB8AC3E}">
        <p14:creationId xmlns:p14="http://schemas.microsoft.com/office/powerpoint/2010/main" val="3474691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467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7445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Jakob Kurz (210262) &amp; Mattis Ritter (210265) / TE / ASE |  WS2024/25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11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Heilbronn - </a:t>
            </a:r>
            <a:r>
              <a:rPr lang="en-US" dirty="0" err="1"/>
              <a:t>TechCampus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23770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148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8603519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8981189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80693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00982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25092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2159407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2273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157581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Heilbronn - </a:t>
            </a:r>
            <a:r>
              <a:rPr lang="en-US" dirty="0" err="1"/>
              <a:t>TechCampus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 dirty="0"/>
              <a:t>Jakob Kurz (210262) &amp; Mattis Ritter (210265) / TE / ASE |  WS2024/25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27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</p:spTree>
    <p:extLst>
      <p:ext uri="{BB962C8B-B14F-4D97-AF65-F5344CB8AC3E}">
        <p14:creationId xmlns:p14="http://schemas.microsoft.com/office/powerpoint/2010/main" val="3577391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077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712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Campus Sontheim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9972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892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14895487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7068446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2932759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9553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4049042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Digitale Signalverarbeitung | Jakob Kurz (210262) &amp; Mattis Ritter (210265) / TE / ASE |  WS2024/25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880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20041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178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66839632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</p:spTree>
    <p:extLst>
      <p:ext uri="{BB962C8B-B14F-4D97-AF65-F5344CB8AC3E}">
        <p14:creationId xmlns:p14="http://schemas.microsoft.com/office/powerpoint/2010/main" val="1808263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40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020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Campus Sontheim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4964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222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5776163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1914080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6F8DB-8994-BA05-D240-66D46B6D73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D164A-CD71-BD68-4746-BE321C95918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C17DF-21A9-6B8E-1CAF-DBE7955C19B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5271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43500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8246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882764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1805541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3193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107352714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536001" y="4904882"/>
            <a:ext cx="170700" cy="204840"/>
          </a:xfrm>
          <a:blipFill>
            <a:blip r:embed="rId4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1980001"/>
            <a:chOff x="304800" y="-468001"/>
            <a:chExt cx="10891200" cy="1980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0" y="6984000"/>
            <a:ext cx="7375299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848001" y="5311011"/>
            <a:ext cx="9935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Thema des Referats Thema des Referats Thema des Referats Thema des Referats 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848001" y="6372000"/>
            <a:ext cx="9935484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Referent / Fakultät / Studiengang | </a:t>
            </a:r>
            <a:r>
              <a:rPr lang="de-DE" dirty="0" err="1"/>
              <a:t>WiSe</a:t>
            </a:r>
            <a:r>
              <a:rPr lang="de-DE" dirty="0"/>
              <a:t>/</a:t>
            </a:r>
            <a:r>
              <a:rPr lang="de-DE" dirty="0" err="1"/>
              <a:t>SoSe</a:t>
            </a:r>
            <a:r>
              <a:rPr lang="de-DE" dirty="0"/>
              <a:t> 2017/19</a:t>
            </a:r>
          </a:p>
        </p:txBody>
      </p:sp>
    </p:spTree>
    <p:extLst>
      <p:ext uri="{BB962C8B-B14F-4D97-AF65-F5344CB8AC3E}">
        <p14:creationId xmlns:p14="http://schemas.microsoft.com/office/powerpoint/2010/main" val="27034816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37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Foliennummernplatzhalter 11">
            <a:extLst>
              <a:ext uri="{FF2B5EF4-FFF2-40B4-BE49-F238E27FC236}">
                <a16:creationId xmlns:a16="http://schemas.microsoft.com/office/drawing/2014/main" id="{631ED15A-81C2-447C-A422-7AA95B5A96D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3812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247776"/>
            <a:ext cx="12192000" cy="5610225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  <p:pic>
        <p:nvPicPr>
          <p:cNvPr id="11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84" y="305319"/>
            <a:ext cx="2755200" cy="6977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4"/>
            <a:ext cx="12192000" cy="2681287"/>
          </a:xfrm>
          <a:blipFill>
            <a:blip r:embed="rId3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15" name="Vertikaler Textplatzhalter 2"/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368097" y="4914407"/>
            <a:ext cx="240000" cy="288000"/>
          </a:xfrm>
          <a:blipFill>
            <a:blip r:embed="rId4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Bitte nicht</a:t>
            </a:r>
            <a:br>
              <a:rPr lang="de-DE" dirty="0"/>
            </a:br>
            <a:r>
              <a:rPr lang="de-DE" dirty="0"/>
              <a:t>verschieben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-360000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846223" y="6372000"/>
            <a:ext cx="9937261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grpSp>
        <p:nvGrpSpPr>
          <p:cNvPr id="27" name="Regieanweisungen"/>
          <p:cNvGrpSpPr/>
          <p:nvPr userDrawn="1"/>
        </p:nvGrpSpPr>
        <p:grpSpPr>
          <a:xfrm>
            <a:off x="406400" y="-468000"/>
            <a:ext cx="14521600" cy="7668000"/>
            <a:chOff x="304800" y="-468000"/>
            <a:chExt cx="10891200" cy="7668000"/>
          </a:xfrm>
        </p:grpSpPr>
        <p:sp>
          <p:nvSpPr>
            <p:cNvPr id="28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29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30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36" name="Fußzeile"/>
            <p:cNvSpPr txBox="1"/>
            <p:nvPr userDrawn="1"/>
          </p:nvSpPr>
          <p:spPr>
            <a:xfrm rot="10800000" flipH="1" flipV="1">
              <a:off x="304800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737CDA65-3D8F-45A3-850D-215C4E7806B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6400" y="30531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7F6DD6DB-E8DB-458C-A016-4DF2CA366646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360000" y="304709"/>
            <a:ext cx="2784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PLATZHALTER INSTITUTS-LOGO über den Button Bild einfügen Logo laden </a:t>
            </a:r>
          </a:p>
        </p:txBody>
      </p: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3259EEB4-FAAA-4077-B10F-E0E593FD4F8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67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orient="horz" pos="78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35049" y="3768204"/>
            <a:ext cx="10948436" cy="1531424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der Präsentation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0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Campus Sontheim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5048" y="5400000"/>
            <a:ext cx="10948435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0" y="3943333"/>
            <a:ext cx="240000" cy="288000"/>
          </a:xfrm>
          <a:prstGeom prst="rect">
            <a:avLst/>
          </a:prstGeom>
        </p:spPr>
      </p:pic>
      <p:pic>
        <p:nvPicPr>
          <p:cNvPr id="1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665" y="305320"/>
            <a:ext cx="2752820" cy="697187"/>
          </a:xfrm>
          <a:prstGeom prst="rect">
            <a:avLst/>
          </a:prstGeom>
        </p:spPr>
      </p:pic>
      <p:grpSp>
        <p:nvGrpSpPr>
          <p:cNvPr id="13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7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8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sp>
        <p:nvSpPr>
          <p:cNvPr id="19" name="Foliennummernplatzhalter 11">
            <a:extLst>
              <a:ext uri="{FF2B5EF4-FFF2-40B4-BE49-F238E27FC236}">
                <a16:creationId xmlns:a16="http://schemas.microsoft.com/office/drawing/2014/main" id="{4EF212E6-023F-4358-BDF6-481430B18E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4" y="6984000"/>
            <a:ext cx="1899711" cy="216000"/>
          </a:xfrm>
        </p:spPr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6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266922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2041942" y="2160000"/>
            <a:ext cx="9741543" cy="1531424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ZWISCHENTITEL TRENNERSEITE</a:t>
            </a:r>
          </a:p>
        </p:txBody>
      </p:sp>
      <p:pic>
        <p:nvPicPr>
          <p:cNvPr id="9" name="Pfeil"/>
          <p:cNvPicPr preferRelativeResize="0"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0" y="2376000"/>
            <a:ext cx="240000" cy="288000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41942" y="3905248"/>
            <a:ext cx="9741543" cy="233839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Zusatz Info</a:t>
            </a:r>
          </a:p>
        </p:txBody>
      </p:sp>
      <p:grpSp>
        <p:nvGrpSpPr>
          <p:cNvPr id="14" name="Regieanweisungen"/>
          <p:cNvGrpSpPr/>
          <p:nvPr userDrawn="1"/>
        </p:nvGrpSpPr>
        <p:grpSpPr>
          <a:xfrm>
            <a:off x="406400" y="-468001"/>
            <a:ext cx="14521600" cy="7668001"/>
            <a:chOff x="304800" y="-468001"/>
            <a:chExt cx="10891200" cy="7668001"/>
          </a:xfrm>
        </p:grpSpPr>
        <p:sp>
          <p:nvSpPr>
            <p:cNvPr id="15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6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7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19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pic>
        <p:nvPicPr>
          <p:cNvPr id="20" name="Logo HHN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9805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1" y="2033588"/>
            <a:ext cx="11377084" cy="421005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386764728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22318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0"/>
            <a:ext cx="3658080" cy="1881878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3673800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3011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24716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1" y="2033700"/>
            <a:ext cx="11377084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5592519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1998" y="2565401"/>
            <a:ext cx="5591487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776601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0"/>
            <a:ext cx="11377085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2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Kurze Info zum Inhalt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1" y="2565401"/>
            <a:ext cx="11377084" cy="3678237"/>
          </a:xfrm>
        </p:spPr>
        <p:txBody>
          <a:bodyPr/>
          <a:lstStyle>
            <a:lvl3pPr>
              <a:spcAft>
                <a:spcPts val="600"/>
              </a:spcAft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</p:spTree>
    <p:extLst>
      <p:ext uri="{BB962C8B-B14F-4D97-AF65-F5344CB8AC3E}">
        <p14:creationId xmlns:p14="http://schemas.microsoft.com/office/powerpoint/2010/main" val="3681252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1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1CE510-456A-466F-8C77-5AFD5FEF0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C91DD9E3-2BF2-4ACE-B50C-1871850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912D38C-0A94-4243-B810-9AAE495F9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53722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971551"/>
            <a:ext cx="12192000" cy="5886449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614137" y="4284000"/>
            <a:ext cx="9169348" cy="1959638"/>
          </a:xfrm>
        </p:spPr>
        <p:txBody>
          <a:bodyPr vert="horz"/>
          <a:lstStyle>
            <a:lvl1pPr marL="0" marR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20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Bei Fragen kontaktieren Sie bitte:</a:t>
            </a:r>
            <a:br>
              <a:rPr lang="de-DE" dirty="0"/>
            </a:br>
            <a:r>
              <a:rPr lang="de-DE" dirty="0"/>
              <a:t>Vorname Nachname (Menü &gt; Listenebne erhöhen)</a:t>
            </a:r>
            <a:br>
              <a:rPr lang="de-DE" dirty="0"/>
            </a:br>
            <a:r>
              <a:rPr lang="de-DE" dirty="0"/>
              <a:t>Fakultät XY | Fachrichtung </a:t>
            </a:r>
            <a:br>
              <a:rPr lang="de-DE" dirty="0"/>
            </a:br>
            <a:r>
              <a:rPr lang="de-DE" dirty="0"/>
              <a:t>meike.muster@hs-heilbronn.de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576000" y="4716000"/>
            <a:ext cx="144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/>
              <a:t>Bild einfügen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614135" y="2097089"/>
            <a:ext cx="9169349" cy="1915337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Schlusswort</a:t>
            </a:r>
          </a:p>
        </p:txBody>
      </p:sp>
    </p:spTree>
    <p:extLst>
      <p:ext uri="{BB962C8B-B14F-4D97-AF65-F5344CB8AC3E}">
        <p14:creationId xmlns:p14="http://schemas.microsoft.com/office/powerpoint/2010/main" val="1873200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033702"/>
            <a:ext cx="7128933" cy="4209936"/>
          </a:xfrm>
        </p:spPr>
        <p:txBody>
          <a:bodyPr vert="horz"/>
          <a:lstStyle>
            <a:lvl3pPr>
              <a:defRPr/>
            </a:lvl3pPr>
          </a:lstStyle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8" y="2097881"/>
            <a:ext cx="3862917" cy="3960019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Bild einfügen</a:t>
            </a:r>
          </a:p>
        </p:txBody>
      </p:sp>
    </p:spTree>
    <p:extLst>
      <p:ext uri="{BB962C8B-B14F-4D97-AF65-F5344CB8AC3E}">
        <p14:creationId xmlns:p14="http://schemas.microsoft.com/office/powerpoint/2010/main" val="992241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60">
          <p15:clr>
            <a:srgbClr val="FBAE40"/>
          </p15:clr>
        </p15:guide>
        <p15:guide id="2" pos="3742">
          <p15:clr>
            <a:srgbClr val="FBAE40"/>
          </p15:clr>
        </p15:guide>
        <p15:guide id="3" orient="horz" pos="381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HH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1" y="971550"/>
            <a:ext cx="12191999" cy="5886450"/>
          </a:xfrm>
          <a:noFill/>
        </p:spPr>
        <p:txBody>
          <a:bodyPr/>
          <a:lstStyle>
            <a:lvl1pPr marL="0" indent="0" algn="ctr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br>
              <a:rPr lang="de-DE" dirty="0"/>
            </a:br>
            <a:r>
              <a:rPr lang="de-DE" dirty="0"/>
              <a:t>Bild einfügen &gt;&gt; Menü &gt; Einfügen &gt; Bilder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971551"/>
            <a:ext cx="12192000" cy="5886449"/>
          </a:xfrm>
          <a:blipFill>
            <a:blip r:embed="rId3"/>
            <a:stretch>
              <a:fillRect/>
            </a:stretch>
          </a:blipFill>
        </p:spPr>
        <p:txBody>
          <a:bodyPr vert="horz" lIns="1954800" tIns="13896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Zitat auf erster Ebene // für Autor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Digitale Signalverarbeitung | Jakob Kurz (210262) &amp; Mattis Ritter (210265) / TE / ASE |  WS2024/25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4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>
                <a:solidFill>
                  <a:prstClr val="white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white"/>
                </a:solidFill>
              </a:rPr>
              <a:pPr/>
              <a:t>‹#›</a:t>
            </a:fld>
            <a:endParaRPr lang="de-DE" dirty="0">
              <a:solidFill>
                <a:prstClr val="white"/>
              </a:solidFill>
            </a:endParaRPr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>
          <a:xfrm>
            <a:off x="0" y="1684080"/>
            <a:ext cx="1761600" cy="1119600"/>
          </a:xfrm>
          <a:blipFill>
            <a:blip r:embed="rId4"/>
            <a:stretch>
              <a:fillRect/>
            </a:stretch>
          </a:blipFill>
        </p:spPr>
        <p:txBody>
          <a:bodyPr wrap="none" rIns="1454400" anchor="t" anchorCtr="0"/>
          <a:lstStyle>
            <a:lvl1pPr algn="r">
              <a:defRPr sz="1000" baseline="0"/>
            </a:lvl1pPr>
          </a:lstStyle>
          <a:p>
            <a:r>
              <a:rPr lang="pt-BR" dirty="0"/>
              <a:t>Bitte nicht</a:t>
            </a:r>
            <a:br>
              <a:rPr lang="pt-BR" dirty="0"/>
            </a:br>
            <a:r>
              <a:rPr lang="pt-BR" dirty="0"/>
              <a:t>verschieben</a:t>
            </a:r>
            <a:endParaRPr lang="de-DE" dirty="0"/>
          </a:p>
        </p:txBody>
      </p:sp>
      <p:grpSp>
        <p:nvGrpSpPr>
          <p:cNvPr id="13" name="Regieanweisungen"/>
          <p:cNvGrpSpPr/>
          <p:nvPr userDrawn="1"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4" name="Hilfslinien"/>
            <p:cNvSpPr txBox="1"/>
            <p:nvPr userDrawn="1"/>
          </p:nvSpPr>
          <p:spPr>
            <a:xfrm rot="10800000" flipH="1" flipV="1">
              <a:off x="4571999" y="-468000"/>
              <a:ext cx="4265614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5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6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8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9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20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21" name="Bild // Listenebene verringern"/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Bild // Listenebene erhöhen"/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Fußzeile"/>
            <p:cNvSpPr txBox="1"/>
            <p:nvPr userDrawn="1"/>
          </p:nvSpPr>
          <p:spPr>
            <a:xfrm rot="10800000" flipH="1" flipV="1">
              <a:off x="304801" y="6984000"/>
              <a:ext cx="5531474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4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17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4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6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01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597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054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33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813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352000" y="-468001"/>
            <a:ext cx="17280000" cy="7668001"/>
            <a:chOff x="-1764000" y="-468001"/>
            <a:chExt cx="12960000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Hilfslinien anzeigen über Menu: </a:t>
              </a:r>
            </a:p>
            <a:p>
              <a:pPr algn="r" defTabSz="2871412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Ansicht &gt; Anzeigen &gt; </a:t>
              </a:r>
              <a:r>
                <a:rPr lang="de-DE" sz="1000" dirty="0">
                  <a:solidFill>
                    <a:prstClr val="black"/>
                  </a:solidFill>
                </a:rPr>
                <a:t>Haken</a:t>
              </a:r>
              <a:r>
                <a:rPr lang="de-DE" sz="1000" b="1" dirty="0">
                  <a:solidFill>
                    <a:prstClr val="black"/>
                  </a:solidFill>
                </a:rPr>
                <a:t> </a:t>
              </a:r>
              <a:r>
                <a:rPr lang="de-DE" sz="1000" dirty="0">
                  <a:solidFill>
                    <a:prstClr val="black"/>
                  </a:solidFill>
                </a:rPr>
                <a:t>bei</a:t>
              </a:r>
              <a:r>
                <a:rPr lang="de-DE" sz="1000" b="1" dirty="0">
                  <a:solidFill>
                    <a:prstClr val="black"/>
                  </a:solidFill>
                </a:rPr>
                <a:t> Führungslinien </a:t>
              </a:r>
              <a:r>
                <a:rPr lang="de-DE" sz="1000" dirty="0">
                  <a:solidFill>
                    <a:prstClr val="black"/>
                  </a:solidFill>
                </a:rPr>
                <a:t>setzen</a:t>
              </a: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Folie in Ursprungsform </a:t>
              </a:r>
            </a:p>
            <a:p>
              <a:r>
                <a:rPr lang="de-DE" sz="1000" dirty="0">
                  <a:solidFill>
                    <a:prstClr val="black"/>
                  </a:solidFill>
                </a:rPr>
                <a:t>bringen über Menu:</a:t>
              </a:r>
            </a:p>
            <a:p>
              <a:r>
                <a:rPr lang="de-DE" sz="1000" b="1" dirty="0">
                  <a:solidFill>
                    <a:prstClr val="black"/>
                  </a:solidFill>
                </a:rPr>
                <a:t>Start &gt; Folien &gt; Zurücksetzen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000" dirty="0">
                  <a:solidFill>
                    <a:prstClr val="black"/>
                  </a:solidFill>
                </a:rPr>
                <a:t>Wechsel des Folienlayouts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dirty="0">
                  <a:solidFill>
                    <a:prstClr val="black"/>
                  </a:solidFill>
                </a:rPr>
                <a:t>im Menü über:</a:t>
              </a:r>
            </a:p>
            <a:p>
              <a:pPr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Start &gt; Folien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764000" y="3042062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erhöhen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764000" y="3438062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Listenebene</a:t>
              </a:r>
            </a:p>
            <a:p>
              <a:pPr algn="r" defTabSz="2517235">
                <a:defRPr/>
              </a:pPr>
              <a:r>
                <a:rPr lang="de-DE" sz="1000" b="1" dirty="0">
                  <a:solidFill>
                    <a:prstClr val="black"/>
                  </a:solidFill>
                </a:rPr>
                <a:t>verringern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Wechsel der Textebene</a:t>
              </a:r>
            </a:p>
            <a:p>
              <a:pPr algn="r" defTabSz="2517235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im Menü über: </a:t>
              </a:r>
              <a:br>
                <a:rPr lang="de-DE" sz="1000" dirty="0">
                  <a:solidFill>
                    <a:prstClr val="black"/>
                  </a:solidFill>
                </a:rPr>
              </a:br>
              <a:r>
                <a:rPr lang="de-DE" sz="1000" b="1" dirty="0">
                  <a:solidFill>
                    <a:prstClr val="black"/>
                  </a:solidFill>
                </a:rPr>
                <a:t>Start &gt; Absatz &gt; Listenebene erhöhen/verringern</a:t>
              </a: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792000" y="3438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792000" y="3042062"/>
              <a:ext cx="622082" cy="28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Fußzeile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2871412">
                <a:defRPr/>
              </a:pPr>
              <a:r>
                <a:rPr lang="de-DE" sz="1000" dirty="0">
                  <a:solidFill>
                    <a:prstClr val="black"/>
                  </a:solidFill>
                </a:rPr>
                <a:t>Kopfzeile anpassen: </a:t>
              </a:r>
              <a:r>
                <a:rPr lang="de-DE" sz="1000" b="1" dirty="0">
                  <a:solidFill>
                    <a:prstClr val="black"/>
                  </a:solidFill>
                </a:rPr>
                <a:t>Einfügen &gt; Text &gt; Kopf- und Fußzeile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6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800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Logo HHN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57" y="307131"/>
            <a:ext cx="1898627" cy="480852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401" y="898525"/>
            <a:ext cx="11377084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pt-BR" dirty="0"/>
              <a:t>Headline einfügen</a:t>
            </a:r>
            <a:br>
              <a:rPr lang="pt-BR" dirty="0"/>
            </a:br>
            <a:r>
              <a:rPr lang="pt-BR" dirty="0"/>
              <a:t>über zwei Zeilen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399" y="2033588"/>
            <a:ext cx="11377084" cy="42100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Text 22 Pt auf erster Ebene // für Aufzählung 22 Pt,  Text 20 Pt, Zwischenheadline und Aufzählungen 20 Pt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0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en-US">
                <a:solidFill>
                  <a:prstClr val="black"/>
                </a:solidFill>
              </a:rPr>
              <a:t>Campus Sontheim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0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de-DE">
                <a:solidFill>
                  <a:prstClr val="black"/>
                </a:solidFill>
              </a:rPr>
              <a:t>Minimax Algorithm | Mattis Ritter (210265) / TE / ASE |  SS2024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4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de-DE" dirty="0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513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hf hdr="0"/>
  <p:txStyles>
    <p:titleStyle>
      <a:lvl1pPr marL="0" indent="0" algn="l" defTabSz="914400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5000"/>
        </a:lnSpc>
        <a:spcBef>
          <a:spcPts val="0"/>
        </a:spcBef>
        <a:spcAft>
          <a:spcPts val="200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2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0" indent="-288000" algn="l" defTabSz="914400" rtl="0" eaLnBrk="1" latinLnBrk="0" hangingPunct="1">
        <a:lnSpc>
          <a:spcPct val="105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0" indent="0" algn="l" defTabSz="914400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16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0" indent="-28800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0" algn="l"/>
          <a:tab pos="792000" algn="l"/>
        </a:tabLst>
        <a:defRPr sz="2000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5567">
          <p15:clr>
            <a:srgbClr val="F26B43"/>
          </p15:clr>
        </p15:guide>
        <p15:guide id="3" orient="horz" pos="1281">
          <p15:clr>
            <a:srgbClr val="F26B43"/>
          </p15:clr>
        </p15:guide>
        <p15:guide id="4" orient="horz" pos="566">
          <p15:clr>
            <a:srgbClr val="F26B43"/>
          </p15:clr>
        </p15:guide>
        <p15:guide id="5" orient="horz" pos="1110">
          <p15:clr>
            <a:srgbClr val="F26B43"/>
          </p15:clr>
        </p15:guide>
        <p15:guide id="6" orient="horz" pos="3933">
          <p15:clr>
            <a:srgbClr val="F26B43"/>
          </p15:clr>
        </p15:guide>
        <p15:guide id="7" orient="horz" pos="1321">
          <p15:clr>
            <a:srgbClr val="547EBF"/>
          </p15:clr>
        </p15:guide>
        <p15:guide id="8" orient="horz" pos="61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m4a"/><Relationship Id="rId18" Type="http://schemas.openxmlformats.org/officeDocument/2006/relationships/audio" Target="../media/media9.wav"/><Relationship Id="rId3" Type="http://schemas.microsoft.com/office/2007/relationships/media" Target="../media/media2.wav"/><Relationship Id="rId21" Type="http://schemas.microsoft.com/office/2007/relationships/media" Target="../media/media11.wav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30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29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slideLayout" Target="../slideLayouts/slideLayout6.xml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m4a"/><Relationship Id="rId22" Type="http://schemas.openxmlformats.org/officeDocument/2006/relationships/audio" Target="../media/media11.wav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wav"/><Relationship Id="rId13" Type="http://schemas.microsoft.com/office/2007/relationships/media" Target="../media/media13.wav"/><Relationship Id="rId18" Type="http://schemas.openxmlformats.org/officeDocument/2006/relationships/audio" Target="../media/media15.wav"/><Relationship Id="rId3" Type="http://schemas.microsoft.com/office/2007/relationships/media" Target="../media/media2.wav"/><Relationship Id="rId21" Type="http://schemas.microsoft.com/office/2007/relationships/media" Target="../media/media17.wav"/><Relationship Id="rId7" Type="http://schemas.microsoft.com/office/2007/relationships/media" Target="../media/media8.wav"/><Relationship Id="rId12" Type="http://schemas.openxmlformats.org/officeDocument/2006/relationships/audio" Target="../media/media12.wav"/><Relationship Id="rId17" Type="http://schemas.microsoft.com/office/2007/relationships/media" Target="../media/media15.wav"/><Relationship Id="rId25" Type="http://schemas.openxmlformats.org/officeDocument/2006/relationships/image" Target="../media/image31.png"/><Relationship Id="rId2" Type="http://schemas.openxmlformats.org/officeDocument/2006/relationships/audio" Target="../media/media1.wav"/><Relationship Id="rId16" Type="http://schemas.openxmlformats.org/officeDocument/2006/relationships/audio" Target="../media/media14.wav"/><Relationship Id="rId20" Type="http://schemas.openxmlformats.org/officeDocument/2006/relationships/audio" Target="../media/media16.wav"/><Relationship Id="rId1" Type="http://schemas.microsoft.com/office/2007/relationships/media" Target="../media/media1.wav"/><Relationship Id="rId6" Type="http://schemas.openxmlformats.org/officeDocument/2006/relationships/audio" Target="../media/media7.m4a"/><Relationship Id="rId11" Type="http://schemas.microsoft.com/office/2007/relationships/media" Target="../media/media12.wav"/><Relationship Id="rId24" Type="http://schemas.openxmlformats.org/officeDocument/2006/relationships/image" Target="../media/image29.png"/><Relationship Id="rId5" Type="http://schemas.microsoft.com/office/2007/relationships/media" Target="../media/media7.m4a"/><Relationship Id="rId15" Type="http://schemas.microsoft.com/office/2007/relationships/media" Target="../media/media14.wav"/><Relationship Id="rId23" Type="http://schemas.openxmlformats.org/officeDocument/2006/relationships/slideLayout" Target="../slideLayouts/slideLayout6.xml"/><Relationship Id="rId10" Type="http://schemas.openxmlformats.org/officeDocument/2006/relationships/audio" Target="../media/media3.wav"/><Relationship Id="rId19" Type="http://schemas.microsoft.com/office/2007/relationships/media" Target="../media/media16.wav"/><Relationship Id="rId4" Type="http://schemas.openxmlformats.org/officeDocument/2006/relationships/audio" Target="../media/media2.wav"/><Relationship Id="rId9" Type="http://schemas.microsoft.com/office/2007/relationships/media" Target="../media/media3.wav"/><Relationship Id="rId14" Type="http://schemas.openxmlformats.org/officeDocument/2006/relationships/audio" Target="../media/media13.wav"/><Relationship Id="rId22" Type="http://schemas.openxmlformats.org/officeDocument/2006/relationships/audio" Target="../media/media17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4D7CE-CB64-1FF1-5670-D0309848B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Digitale Signalverarbeitung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6CCCD-B208-0F88-B21A-78A0AE1D9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Heilbronn - TechCampus</a:t>
            </a:r>
            <a:endParaRPr lang="de-DE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350C9-D650-4B96-7730-96AB2EEEF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Jakob Kurz (210262) &amp; Mattis Ritter (210265) / TE / ASE |  WS2024/25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81B8B-48EC-AA95-1990-8698CDF08AC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1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3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60FBE-7790-A626-5E6E-A10FC1414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A026-3005-9078-EB43-50CE05D4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Gesamt-Projekt</a:t>
            </a:r>
            <a:br>
              <a:rPr lang="de-DE" dirty="0"/>
            </a:br>
            <a:r>
              <a:rPr lang="de-DE" b="0" dirty="0"/>
              <a:t>mit</a:t>
            </a:r>
            <a:r>
              <a:rPr lang="de-DE" dirty="0"/>
              <a:t> </a:t>
            </a:r>
            <a:r>
              <a:rPr lang="de-DE" b="0" dirty="0" err="1"/>
              <a:t>Quadrature</a:t>
            </a:r>
            <a:r>
              <a:rPr lang="de-DE" b="0" dirty="0"/>
              <a:t> Modulation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E52B-324F-CDAC-AB05-88C9B7BF6CC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D095D-23C5-3D39-78E8-B358F484E31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CF2A98-DAD8-4770-0941-0CA5D474B92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10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23D69-500D-A133-0B8A-1D0203EACC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946"/>
          <a:stretch/>
        </p:blipFill>
        <p:spPr>
          <a:xfrm>
            <a:off x="-98783" y="3005154"/>
            <a:ext cx="6195776" cy="2555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BC724-E3D7-C2C0-7842-8A86BEF8DD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054"/>
          <a:stretch/>
        </p:blipFill>
        <p:spPr>
          <a:xfrm>
            <a:off x="6094943" y="3005154"/>
            <a:ext cx="6195776" cy="2654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2B91C3-3942-2B68-43B0-2FEC779207A1}"/>
                  </a:ext>
                </a:extLst>
              </p:cNvPr>
              <p:cNvSpPr txBox="1"/>
              <p:nvPr/>
            </p:nvSpPr>
            <p:spPr>
              <a:xfrm>
                <a:off x="406400" y="2001398"/>
                <a:ext cx="11377084" cy="97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=3+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b="0" dirty="0">
                    <a:solidFill>
                      <a:srgbClr val="000000"/>
                    </a:solidFill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=3⋅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  </a:t>
                </a:r>
                <a:endParaRPr lang="de-DE" dirty="0"/>
              </a:p>
              <a:p>
                <a:r>
                  <a:rPr lang="de-DE" dirty="0"/>
                  <a:t>Abtastung 16 Samples pro Periode </a:t>
                </a:r>
              </a:p>
              <a:p>
                <a:r>
                  <a:rPr lang="de-DE" dirty="0"/>
                  <a:t>Grenzfrequenz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, Modulationsfrequenzen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2B91C3-3942-2B68-43B0-2FEC77920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2001398"/>
                <a:ext cx="11377084" cy="977447"/>
              </a:xfrm>
              <a:prstGeom prst="rect">
                <a:avLst/>
              </a:prstGeom>
              <a:blipFill>
                <a:blip r:embed="rId3"/>
                <a:stretch>
                  <a:fillRect l="-482" t="-3106" b="-31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2815FC09-3BD8-5C4A-FA3A-45C6DC68D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8" y="3005903"/>
            <a:ext cx="12192000" cy="34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0D6AE-C6BA-3EBB-F9B6-8106795EE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B37E-028F-561C-3EDF-8F0E96E6E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Gesamt-Projekt</a:t>
            </a:r>
            <a:br>
              <a:rPr lang="de-DE" dirty="0"/>
            </a:br>
            <a:r>
              <a:rPr lang="de-DE" b="0" dirty="0"/>
              <a:t>mit</a:t>
            </a:r>
            <a:r>
              <a:rPr lang="de-DE" dirty="0"/>
              <a:t> </a:t>
            </a:r>
            <a:r>
              <a:rPr lang="de-DE" b="0" dirty="0"/>
              <a:t>Überlappung der Modulation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195B4-5AAF-39E8-DB5A-B74653BBE2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DA5A0-2BA8-290D-13E0-4D0925FC914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AAD9B-F8F0-0E3B-8005-E1E6C858BA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11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6CA2ED-922B-93D0-4355-EAB691DF32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217"/>
          <a:stretch/>
        </p:blipFill>
        <p:spPr>
          <a:xfrm>
            <a:off x="-96734" y="3005154"/>
            <a:ext cx="6191677" cy="25450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CAD47-5F9F-E6F7-A9D8-87F22496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282" b="1"/>
          <a:stretch/>
        </p:blipFill>
        <p:spPr>
          <a:xfrm>
            <a:off x="6094943" y="3047686"/>
            <a:ext cx="6191677" cy="26459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1E070B-7626-B4E2-B81E-592AA1ED23C4}"/>
                  </a:ext>
                </a:extLst>
              </p:cNvPr>
              <p:cNvSpPr txBox="1"/>
              <p:nvPr/>
            </p:nvSpPr>
            <p:spPr>
              <a:xfrm>
                <a:off x="406400" y="2001398"/>
                <a:ext cx="11377084" cy="977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=3+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b="0" dirty="0">
                    <a:solidFill>
                      <a:srgbClr val="000000"/>
                    </a:solidFill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=3⋅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  </a:t>
                </a:r>
                <a:endParaRPr lang="de-DE" dirty="0"/>
              </a:p>
              <a:p>
                <a:r>
                  <a:rPr lang="de-DE" dirty="0"/>
                  <a:t>Abtastung 32 Samples pro Periode </a:t>
                </a:r>
              </a:p>
              <a:p>
                <a:r>
                  <a:rPr lang="de-DE" dirty="0"/>
                  <a:t>Grenzfrequenz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, Modulationsfrequenzen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19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41E070B-7626-B4E2-B81E-592AA1ED2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2001398"/>
                <a:ext cx="11377084" cy="977447"/>
              </a:xfrm>
              <a:prstGeom prst="rect">
                <a:avLst/>
              </a:prstGeom>
              <a:blipFill>
                <a:blip r:embed="rId3"/>
                <a:stretch>
                  <a:fillRect l="-482" t="-3106" b="-310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48EE0CD4-CF8F-DE72-BF23-254850BD7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54023"/>
            <a:ext cx="12192000" cy="342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4DC256B-7567-25DD-CA74-9788DDD26CD8}"/>
              </a:ext>
            </a:extLst>
          </p:cNvPr>
          <p:cNvSpPr/>
          <p:nvPr/>
        </p:nvSpPr>
        <p:spPr>
          <a:xfrm>
            <a:off x="0" y="1182642"/>
            <a:ext cx="12192000" cy="5675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B673-C3E5-B68E-0EC9-7967941F0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8" y="694445"/>
            <a:ext cx="11377084" cy="345484"/>
          </a:xfrm>
        </p:spPr>
        <p:txBody>
          <a:bodyPr/>
          <a:lstStyle/>
          <a:p>
            <a:r>
              <a:rPr lang="de-DE" dirty="0"/>
              <a:t>Beispiel mit Soundfiles</a:t>
            </a:r>
          </a:p>
        </p:txBody>
      </p:sp>
      <p:pic>
        <p:nvPicPr>
          <p:cNvPr id="7" name="Jodler">
            <a:hlinkClick r:id="" action="ppaction://media"/>
            <a:extLst>
              <a:ext uri="{FF2B5EF4-FFF2-40B4-BE49-F238E27FC236}">
                <a16:creationId xmlns:a16="http://schemas.microsoft.com/office/drawing/2014/main" id="{C15F1FCD-3D82-9E85-4E34-B5BC7084D670}"/>
              </a:ext>
            </a:extLst>
          </p:cNvPr>
          <p:cNvPicPr>
            <a:picLocks noGrp="1" noChangeAspect="1"/>
          </p:cNvPicPr>
          <p:nvPr>
            <p:ph idx="13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6" y="1469349"/>
            <a:ext cx="487363" cy="487362"/>
          </a:xfrm>
          <a:solidFill>
            <a:srgbClr val="BBD5E8"/>
          </a:solidFill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C2A5E-A1D2-6335-6AF9-CE4C532430B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2BAE-B04B-2330-21F5-09AD03D4766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12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3" name="Jodler_low_pass">
            <a:hlinkClick r:id="" action="ppaction://media"/>
            <a:extLst>
              <a:ext uri="{FF2B5EF4-FFF2-40B4-BE49-F238E27FC236}">
                <a16:creationId xmlns:a16="http://schemas.microsoft.com/office/drawing/2014/main" id="{C133C56B-36C6-230B-ACCA-5298A823E84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5" y="2377632"/>
            <a:ext cx="487363" cy="487363"/>
          </a:xfrm>
          <a:prstGeom prst="rect">
            <a:avLst/>
          </a:prstGeom>
          <a:solidFill>
            <a:srgbClr val="BBD5E8"/>
          </a:solidFill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A3FB11-C47C-827D-A8DD-29007B0DB9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"/>
          <a:stretch/>
        </p:blipFill>
        <p:spPr>
          <a:xfrm>
            <a:off x="2646359" y="1244009"/>
            <a:ext cx="6661378" cy="5613991"/>
          </a:xfrm>
          <a:prstGeom prst="rect">
            <a:avLst/>
          </a:prstGeom>
        </p:spPr>
      </p:pic>
      <p:pic>
        <p:nvPicPr>
          <p:cNvPr id="14" name="Jodler_mod">
            <a:hlinkClick r:id="" action="ppaction://media"/>
            <a:extLst>
              <a:ext uri="{FF2B5EF4-FFF2-40B4-BE49-F238E27FC236}">
                <a16:creationId xmlns:a16="http://schemas.microsoft.com/office/drawing/2014/main" id="{EE9F19D4-6E03-C1AC-BAD5-688E0C9230CD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5" y="3285916"/>
            <a:ext cx="487363" cy="487363"/>
          </a:xfrm>
          <a:prstGeom prst="rect">
            <a:avLst/>
          </a:prstGeom>
          <a:solidFill>
            <a:srgbClr val="BBD5E8"/>
          </a:solidFill>
          <a:ln>
            <a:noFill/>
          </a:ln>
        </p:spPr>
      </p:pic>
      <p:pic>
        <p:nvPicPr>
          <p:cNvPr id="15" name="Sum">
            <a:hlinkClick r:id="" action="ppaction://media"/>
            <a:extLst>
              <a:ext uri="{FF2B5EF4-FFF2-40B4-BE49-F238E27FC236}">
                <a16:creationId xmlns:a16="http://schemas.microsoft.com/office/drawing/2014/main" id="{0D4D42B6-6557-BC11-800B-07361CE5807D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4194203"/>
            <a:ext cx="487363" cy="487363"/>
          </a:xfrm>
          <a:prstGeom prst="rect">
            <a:avLst/>
          </a:prstGeom>
          <a:solidFill>
            <a:srgbClr val="2CA02C">
              <a:tint val="66000"/>
              <a:satMod val="160000"/>
            </a:srgbClr>
          </a:solidFill>
        </p:spPr>
      </p:pic>
      <p:pic>
        <p:nvPicPr>
          <p:cNvPr id="16" name="Jodler_demod">
            <a:hlinkClick r:id="" action="ppaction://media"/>
            <a:extLst>
              <a:ext uri="{FF2B5EF4-FFF2-40B4-BE49-F238E27FC236}">
                <a16:creationId xmlns:a16="http://schemas.microsoft.com/office/drawing/2014/main" id="{1135F729-59D0-747A-4B7C-C73B5F076B4A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5102488"/>
            <a:ext cx="487363" cy="487363"/>
          </a:xfrm>
          <a:prstGeom prst="rect">
            <a:avLst/>
          </a:prstGeom>
          <a:solidFill>
            <a:srgbClr val="BBD5E8"/>
          </a:solidFill>
        </p:spPr>
      </p:pic>
      <p:pic>
        <p:nvPicPr>
          <p:cNvPr id="17" name="Jodler_demod_low_pass">
            <a:hlinkClick r:id="" action="ppaction://media"/>
            <a:extLst>
              <a:ext uri="{FF2B5EF4-FFF2-40B4-BE49-F238E27FC236}">
                <a16:creationId xmlns:a16="http://schemas.microsoft.com/office/drawing/2014/main" id="{6CD03828-14A6-B924-4B07-982ED3B3AD3C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6010771"/>
            <a:ext cx="487363" cy="487363"/>
          </a:xfrm>
          <a:prstGeom prst="rect">
            <a:avLst/>
          </a:prstGeom>
          <a:solidFill>
            <a:srgbClr val="BBD5E8"/>
          </a:solidFill>
        </p:spPr>
      </p:pic>
      <p:pic>
        <p:nvPicPr>
          <p:cNvPr id="25" name="Violine">
            <a:hlinkClick r:id="" action="ppaction://media"/>
            <a:extLst>
              <a:ext uri="{FF2B5EF4-FFF2-40B4-BE49-F238E27FC236}">
                <a16:creationId xmlns:a16="http://schemas.microsoft.com/office/drawing/2014/main" id="{CCA5E9B1-842E-2016-B610-6103F5B589B1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1469348"/>
            <a:ext cx="487363" cy="487363"/>
          </a:xfrm>
          <a:prstGeom prst="rect">
            <a:avLst/>
          </a:prstGeom>
          <a:solidFill>
            <a:srgbClr val="FFD8B6"/>
          </a:solidFill>
          <a:ln>
            <a:noFill/>
          </a:ln>
        </p:spPr>
      </p:pic>
      <p:pic>
        <p:nvPicPr>
          <p:cNvPr id="26" name="Violine_low_pass">
            <a:hlinkClick r:id="" action="ppaction://media"/>
            <a:extLst>
              <a:ext uri="{FF2B5EF4-FFF2-40B4-BE49-F238E27FC236}">
                <a16:creationId xmlns:a16="http://schemas.microsoft.com/office/drawing/2014/main" id="{CF6F9B8F-A7E8-92C6-320C-AC7724598833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66614" y="2377633"/>
            <a:ext cx="487363" cy="487363"/>
          </a:xfrm>
          <a:prstGeom prst="rect">
            <a:avLst/>
          </a:prstGeom>
          <a:solidFill>
            <a:srgbClr val="FFD8B6"/>
          </a:solidFill>
          <a:ln>
            <a:noFill/>
          </a:ln>
        </p:spPr>
      </p:pic>
      <p:pic>
        <p:nvPicPr>
          <p:cNvPr id="27" name="Violine_mod">
            <a:hlinkClick r:id="" action="ppaction://media"/>
            <a:extLst>
              <a:ext uri="{FF2B5EF4-FFF2-40B4-BE49-F238E27FC236}">
                <a16:creationId xmlns:a16="http://schemas.microsoft.com/office/drawing/2014/main" id="{6E5CEE9A-5C57-B893-437B-DF0B62BD5841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66614" y="3285918"/>
            <a:ext cx="487363" cy="487363"/>
          </a:xfrm>
          <a:prstGeom prst="rect">
            <a:avLst/>
          </a:prstGeom>
          <a:solidFill>
            <a:srgbClr val="FFD8B6"/>
          </a:solidFill>
          <a:ln>
            <a:noFill/>
          </a:ln>
        </p:spPr>
      </p:pic>
      <p:pic>
        <p:nvPicPr>
          <p:cNvPr id="28" name="Violine_demod">
            <a:hlinkClick r:id="" action="ppaction://media"/>
            <a:extLst>
              <a:ext uri="{FF2B5EF4-FFF2-40B4-BE49-F238E27FC236}">
                <a16:creationId xmlns:a16="http://schemas.microsoft.com/office/drawing/2014/main" id="{D52C2FF0-A2AC-1E75-9F66-9ACA39524F52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5102488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29" name="Violine_demod_low_pass">
            <a:hlinkClick r:id="" action="ppaction://media"/>
            <a:extLst>
              <a:ext uri="{FF2B5EF4-FFF2-40B4-BE49-F238E27FC236}">
                <a16:creationId xmlns:a16="http://schemas.microsoft.com/office/drawing/2014/main" id="{9D558310-DF7C-2498-02D1-EACDE9AA6CA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6010773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30" name="Sum">
            <a:hlinkClick r:id="" action="ppaction://media"/>
            <a:extLst>
              <a:ext uri="{FF2B5EF4-FFF2-40B4-BE49-F238E27FC236}">
                <a16:creationId xmlns:a16="http://schemas.microsoft.com/office/drawing/2014/main" id="{83F4ED9C-E734-1E89-A042-8CDF28109485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4194203"/>
            <a:ext cx="487363" cy="487363"/>
          </a:xfrm>
          <a:prstGeom prst="rect">
            <a:avLst/>
          </a:prstGeom>
          <a:solidFill>
            <a:srgbClr val="2CA02C">
              <a:tint val="66000"/>
              <a:satMod val="160000"/>
            </a:srgbClr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DB7E9DB-752A-097A-5D9A-E63F5B6EC906}"/>
              </a:ext>
            </a:extLst>
          </p:cNvPr>
          <p:cNvSpPr txBox="1"/>
          <p:nvPr/>
        </p:nvSpPr>
        <p:spPr>
          <a:xfrm>
            <a:off x="462813" y="1469348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Orginal</a:t>
            </a:r>
            <a:endParaRPr lang="de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48A7F4-99E5-0B47-10CD-EE435B57E108}"/>
              </a:ext>
            </a:extLst>
          </p:cNvPr>
          <p:cNvSpPr txBox="1"/>
          <p:nvPr/>
        </p:nvSpPr>
        <p:spPr>
          <a:xfrm>
            <a:off x="462814" y="2377632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Tiefpass gefiltert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3BEC431-CE61-6C3A-3AFA-E208B7336A06}"/>
              </a:ext>
            </a:extLst>
          </p:cNvPr>
          <p:cNvSpPr txBox="1"/>
          <p:nvPr/>
        </p:nvSpPr>
        <p:spPr>
          <a:xfrm>
            <a:off x="462813" y="3285916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Moduliert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8B3B96-F9AD-6B85-1469-79CCACA83A1C}"/>
              </a:ext>
            </a:extLst>
          </p:cNvPr>
          <p:cNvSpPr txBox="1"/>
          <p:nvPr/>
        </p:nvSpPr>
        <p:spPr>
          <a:xfrm>
            <a:off x="462812" y="4194200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Addiert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71B2497-9D85-EF4F-1117-E4CE2E37E0EB}"/>
              </a:ext>
            </a:extLst>
          </p:cNvPr>
          <p:cNvSpPr txBox="1"/>
          <p:nvPr/>
        </p:nvSpPr>
        <p:spPr>
          <a:xfrm>
            <a:off x="462812" y="5102484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Demoduliert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1BDCC4D-D4A1-D5AC-977A-E392EEA8BC8C}"/>
              </a:ext>
            </a:extLst>
          </p:cNvPr>
          <p:cNvSpPr txBox="1"/>
          <p:nvPr/>
        </p:nvSpPr>
        <p:spPr>
          <a:xfrm>
            <a:off x="462812" y="6000155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Tiefpass gefiltert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B7EA6E-C8AD-0ADC-7DA1-8A27D8EAEC0A}"/>
              </a:ext>
            </a:extLst>
          </p:cNvPr>
          <p:cNvSpPr txBox="1"/>
          <p:nvPr/>
        </p:nvSpPr>
        <p:spPr>
          <a:xfrm>
            <a:off x="9153267" y="997976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1F77B4"/>
                </a:solidFill>
              </a:rPr>
              <a:t>Jodler</a:t>
            </a:r>
            <a:r>
              <a:rPr lang="de-DE" dirty="0"/>
              <a:t>           </a:t>
            </a:r>
            <a:r>
              <a:rPr lang="de-DE" dirty="0">
                <a:solidFill>
                  <a:srgbClr val="FF7F0E"/>
                </a:solidFill>
              </a:rPr>
              <a:t>Violine</a:t>
            </a:r>
          </a:p>
        </p:txBody>
      </p:sp>
    </p:spTree>
    <p:extLst>
      <p:ext uri="{BB962C8B-B14F-4D97-AF65-F5344CB8AC3E}">
        <p14:creationId xmlns:p14="http://schemas.microsoft.com/office/powerpoint/2010/main" val="381086333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6EEBF-2544-0482-62EB-CAF8EE5B4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B57CB87-C151-A50C-1A27-F828FCB34614}"/>
              </a:ext>
            </a:extLst>
          </p:cNvPr>
          <p:cNvSpPr/>
          <p:nvPr/>
        </p:nvSpPr>
        <p:spPr>
          <a:xfrm>
            <a:off x="0" y="1182642"/>
            <a:ext cx="12192000" cy="56753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7DABA-80D0-17D1-8D5F-8D8F969B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458" y="694445"/>
            <a:ext cx="11377084" cy="345484"/>
          </a:xfrm>
        </p:spPr>
        <p:txBody>
          <a:bodyPr/>
          <a:lstStyle/>
          <a:p>
            <a:r>
              <a:rPr lang="de-DE" dirty="0"/>
              <a:t>Beispiel mit Soundfiles: </a:t>
            </a:r>
            <a:r>
              <a:rPr lang="de-DE" dirty="0" err="1"/>
              <a:t>ÜBerlappend</a:t>
            </a:r>
            <a:endParaRPr lang="de-DE" dirty="0"/>
          </a:p>
        </p:txBody>
      </p:sp>
      <p:pic>
        <p:nvPicPr>
          <p:cNvPr id="7" name="Jodler">
            <a:hlinkClick r:id="" action="ppaction://media"/>
            <a:extLst>
              <a:ext uri="{FF2B5EF4-FFF2-40B4-BE49-F238E27FC236}">
                <a16:creationId xmlns:a16="http://schemas.microsoft.com/office/drawing/2014/main" id="{C5F8817B-6019-D463-F845-9D1FD70A6F2F}"/>
              </a:ext>
            </a:extLst>
          </p:cNvPr>
          <p:cNvPicPr>
            <a:picLocks noGrp="1" noChangeAspect="1"/>
          </p:cNvPicPr>
          <p:nvPr>
            <p:ph idx="13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6" y="1469349"/>
            <a:ext cx="487363" cy="487362"/>
          </a:xfrm>
          <a:solidFill>
            <a:srgbClr val="BBD5E8"/>
          </a:solidFill>
          <a:ln>
            <a:noFill/>
          </a:ln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17CD5-AF4E-C21E-061F-B3F837D2E5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5FF02-A071-58A1-12B2-CC86D7F9CE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13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3" name="Jodler_low_pass">
            <a:hlinkClick r:id="" action="ppaction://media"/>
            <a:extLst>
              <a:ext uri="{FF2B5EF4-FFF2-40B4-BE49-F238E27FC236}">
                <a16:creationId xmlns:a16="http://schemas.microsoft.com/office/drawing/2014/main" id="{66C1956A-BBDE-DFB8-6278-34980D4EF4D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5" y="2377632"/>
            <a:ext cx="487363" cy="487363"/>
          </a:xfrm>
          <a:prstGeom prst="rect">
            <a:avLst/>
          </a:prstGeom>
          <a:solidFill>
            <a:srgbClr val="BBD5E8"/>
          </a:solidFill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A5DF5D-B7EB-2973-B2F6-3B575F6BA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r="46"/>
          <a:stretch/>
        </p:blipFill>
        <p:spPr>
          <a:xfrm>
            <a:off x="2646359" y="1244009"/>
            <a:ext cx="6661378" cy="5613991"/>
          </a:xfrm>
          <a:prstGeom prst="rect">
            <a:avLst/>
          </a:prstGeom>
        </p:spPr>
      </p:pic>
      <p:pic>
        <p:nvPicPr>
          <p:cNvPr id="25" name="Violine">
            <a:hlinkClick r:id="" action="ppaction://media"/>
            <a:extLst>
              <a:ext uri="{FF2B5EF4-FFF2-40B4-BE49-F238E27FC236}">
                <a16:creationId xmlns:a16="http://schemas.microsoft.com/office/drawing/2014/main" id="{02FB2DED-53B4-3124-AB9A-8BC6EAABDC5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1469348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26" name="Violine_low_pass">
            <a:hlinkClick r:id="" action="ppaction://media"/>
            <a:extLst>
              <a:ext uri="{FF2B5EF4-FFF2-40B4-BE49-F238E27FC236}">
                <a16:creationId xmlns:a16="http://schemas.microsoft.com/office/drawing/2014/main" id="{1A4239FF-4FCF-66C8-C7C2-DD6BB8CCCC4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66614" y="2377633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468E641-B073-85C7-1513-9AEA82390211}"/>
              </a:ext>
            </a:extLst>
          </p:cNvPr>
          <p:cNvSpPr txBox="1"/>
          <p:nvPr/>
        </p:nvSpPr>
        <p:spPr>
          <a:xfrm>
            <a:off x="462813" y="1469348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Orginal</a:t>
            </a:r>
            <a:endParaRPr lang="de-D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AD13EE0-BEB2-40E2-69E7-DB3CACE6BD7D}"/>
              </a:ext>
            </a:extLst>
          </p:cNvPr>
          <p:cNvSpPr txBox="1"/>
          <p:nvPr/>
        </p:nvSpPr>
        <p:spPr>
          <a:xfrm>
            <a:off x="462814" y="2377632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Tiefpass gefiltert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ACEA3BC-F248-58BF-1BD8-79DF57BD1D1E}"/>
              </a:ext>
            </a:extLst>
          </p:cNvPr>
          <p:cNvSpPr txBox="1"/>
          <p:nvPr/>
        </p:nvSpPr>
        <p:spPr>
          <a:xfrm>
            <a:off x="462813" y="3285916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Moduliert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9063AF-5B63-CC0A-045C-E00EC48F89EE}"/>
              </a:ext>
            </a:extLst>
          </p:cNvPr>
          <p:cNvSpPr txBox="1"/>
          <p:nvPr/>
        </p:nvSpPr>
        <p:spPr>
          <a:xfrm>
            <a:off x="462812" y="4194200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Addiert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835AAE-FB8D-5BF4-EB2F-1D0AC6F01F3B}"/>
              </a:ext>
            </a:extLst>
          </p:cNvPr>
          <p:cNvSpPr txBox="1"/>
          <p:nvPr/>
        </p:nvSpPr>
        <p:spPr>
          <a:xfrm>
            <a:off x="462812" y="5102484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Demoduliert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6A071B6-A43B-799C-223F-6FEA9764BD14}"/>
              </a:ext>
            </a:extLst>
          </p:cNvPr>
          <p:cNvSpPr txBox="1"/>
          <p:nvPr/>
        </p:nvSpPr>
        <p:spPr>
          <a:xfrm>
            <a:off x="462812" y="6000155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Tiefpass gefiltert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6AFE97-D28D-7840-4AC7-7FEBAD36ADFD}"/>
              </a:ext>
            </a:extLst>
          </p:cNvPr>
          <p:cNvSpPr txBox="1"/>
          <p:nvPr/>
        </p:nvSpPr>
        <p:spPr>
          <a:xfrm>
            <a:off x="9153267" y="997976"/>
            <a:ext cx="233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1F77B4"/>
                </a:solidFill>
              </a:rPr>
              <a:t>Jodler</a:t>
            </a:r>
            <a:r>
              <a:rPr lang="de-DE" dirty="0"/>
              <a:t>           </a:t>
            </a:r>
            <a:r>
              <a:rPr lang="de-DE" dirty="0">
                <a:solidFill>
                  <a:srgbClr val="FF7F0E"/>
                </a:solidFill>
              </a:rPr>
              <a:t>Violine</a:t>
            </a:r>
          </a:p>
        </p:txBody>
      </p:sp>
      <p:pic>
        <p:nvPicPr>
          <p:cNvPr id="3" name="Jodler_mod_overlap">
            <a:hlinkClick r:id="" action="ppaction://media"/>
            <a:extLst>
              <a:ext uri="{FF2B5EF4-FFF2-40B4-BE49-F238E27FC236}">
                <a16:creationId xmlns:a16="http://schemas.microsoft.com/office/drawing/2014/main" id="{8F33E292-EC2F-B1D6-E88D-7BBBEA5596BB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3285918"/>
            <a:ext cx="487363" cy="487363"/>
          </a:xfrm>
          <a:prstGeom prst="rect">
            <a:avLst/>
          </a:prstGeom>
          <a:solidFill>
            <a:srgbClr val="BBD5E8"/>
          </a:solidFill>
        </p:spPr>
      </p:pic>
      <p:pic>
        <p:nvPicPr>
          <p:cNvPr id="5" name="Violine_mod_overlap">
            <a:hlinkClick r:id="" action="ppaction://media"/>
            <a:extLst>
              <a:ext uri="{FF2B5EF4-FFF2-40B4-BE49-F238E27FC236}">
                <a16:creationId xmlns:a16="http://schemas.microsoft.com/office/drawing/2014/main" id="{FD403026-C1F9-4C8E-AD6F-C984F8A96F5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3289911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8" name="Sum_overlap">
            <a:hlinkClick r:id="" action="ppaction://media"/>
            <a:extLst>
              <a:ext uri="{FF2B5EF4-FFF2-40B4-BE49-F238E27FC236}">
                <a16:creationId xmlns:a16="http://schemas.microsoft.com/office/drawing/2014/main" id="{DEE1AFE6-8ACF-34F3-BC7F-00EB50AF40AC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4194205"/>
            <a:ext cx="487363" cy="487363"/>
          </a:xfrm>
          <a:prstGeom prst="rect">
            <a:avLst/>
          </a:prstGeom>
          <a:solidFill>
            <a:srgbClr val="2CA02C">
              <a:tint val="66000"/>
              <a:satMod val="160000"/>
            </a:srgbClr>
          </a:solidFill>
        </p:spPr>
      </p:pic>
      <p:pic>
        <p:nvPicPr>
          <p:cNvPr id="9" name="Sum_overlap">
            <a:hlinkClick r:id="" action="ppaction://media"/>
            <a:extLst>
              <a:ext uri="{FF2B5EF4-FFF2-40B4-BE49-F238E27FC236}">
                <a16:creationId xmlns:a16="http://schemas.microsoft.com/office/drawing/2014/main" id="{95AA7C88-8713-64E0-A6F5-70D999E25EC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80660" y="4190210"/>
            <a:ext cx="487363" cy="487363"/>
          </a:xfrm>
          <a:prstGeom prst="rect">
            <a:avLst/>
          </a:prstGeom>
          <a:solidFill>
            <a:srgbClr val="2CA02C">
              <a:tint val="66000"/>
              <a:satMod val="160000"/>
            </a:srgbClr>
          </a:solidFill>
        </p:spPr>
      </p:pic>
      <p:pic>
        <p:nvPicPr>
          <p:cNvPr id="10" name="Jodler_demod_overlap">
            <a:hlinkClick r:id="" action="ppaction://media"/>
            <a:extLst>
              <a:ext uri="{FF2B5EF4-FFF2-40B4-BE49-F238E27FC236}">
                <a16:creationId xmlns:a16="http://schemas.microsoft.com/office/drawing/2014/main" id="{3AA55810-C9E7-5293-7201-C6AAC324CC8F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56984" y="5102488"/>
            <a:ext cx="487363" cy="487363"/>
          </a:xfrm>
          <a:prstGeom prst="rect">
            <a:avLst/>
          </a:prstGeom>
          <a:solidFill>
            <a:srgbClr val="BBD5E8"/>
          </a:solidFill>
        </p:spPr>
      </p:pic>
      <p:pic>
        <p:nvPicPr>
          <p:cNvPr id="12" name="Violine_demod_overlap">
            <a:hlinkClick r:id="" action="ppaction://media"/>
            <a:extLst>
              <a:ext uri="{FF2B5EF4-FFF2-40B4-BE49-F238E27FC236}">
                <a16:creationId xmlns:a16="http://schemas.microsoft.com/office/drawing/2014/main" id="{0A360EAA-992C-4DD2-A278-331823E384FD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66613" y="5100021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18" name="Violine_demod_low_pass_overlap">
            <a:hlinkClick r:id="" action="ppaction://media"/>
            <a:extLst>
              <a:ext uri="{FF2B5EF4-FFF2-40B4-BE49-F238E27FC236}">
                <a16:creationId xmlns:a16="http://schemas.microsoft.com/office/drawing/2014/main" id="{E356556F-3F71-A998-FED1-5CD8A027BA1B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0666612" y="6011901"/>
            <a:ext cx="487363" cy="487363"/>
          </a:xfrm>
          <a:prstGeom prst="rect">
            <a:avLst/>
          </a:prstGeom>
          <a:solidFill>
            <a:srgbClr val="FFD8B6"/>
          </a:solidFill>
        </p:spPr>
      </p:pic>
      <p:pic>
        <p:nvPicPr>
          <p:cNvPr id="19" name="Jodler_demod_low_pass_overlap">
            <a:hlinkClick r:id="" action="ppaction://media"/>
            <a:extLst>
              <a:ext uri="{FF2B5EF4-FFF2-40B4-BE49-F238E27FC236}">
                <a16:creationId xmlns:a16="http://schemas.microsoft.com/office/drawing/2014/main" id="{C9398368-D5EF-0338-D752-F9935DE18AD8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9360528" y="6011901"/>
            <a:ext cx="487363" cy="487363"/>
          </a:xfrm>
          <a:prstGeom prst="rect">
            <a:avLst/>
          </a:prstGeom>
          <a:solidFill>
            <a:srgbClr val="BBD5E8"/>
          </a:solidFill>
        </p:spPr>
      </p:pic>
    </p:spTree>
    <p:extLst>
      <p:ext uri="{BB962C8B-B14F-4D97-AF65-F5344CB8AC3E}">
        <p14:creationId xmlns:p14="http://schemas.microsoft.com/office/powerpoint/2010/main" val="334847997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B865-2033-6F66-B450-709BBE7A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95B2-A1DA-7ED5-62C1-8F4CCC3E19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Grundlegende Implementationen</a:t>
            </a:r>
          </a:p>
          <a:p>
            <a:pPr marL="745200" lvl="1" indent="-457200"/>
            <a:r>
              <a:rPr lang="de-DE" dirty="0"/>
              <a:t>DFT vs. FFT</a:t>
            </a:r>
          </a:p>
          <a:p>
            <a:pPr marL="745200" lvl="1" indent="-457200"/>
            <a:r>
              <a:rPr lang="de-DE" dirty="0"/>
              <a:t>Faltung</a:t>
            </a:r>
          </a:p>
          <a:p>
            <a:pPr marL="745200" lvl="1" indent="-457200"/>
            <a:r>
              <a:rPr lang="de-DE" dirty="0"/>
              <a:t>Modulation</a:t>
            </a:r>
          </a:p>
          <a:p>
            <a:pPr marL="745200" lvl="1" indent="-457200"/>
            <a:r>
              <a:rPr lang="de-DE" dirty="0"/>
              <a:t>Tiefpass-Filter</a:t>
            </a:r>
          </a:p>
          <a:p>
            <a:pPr marL="457200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r>
              <a:rPr lang="de-DE" dirty="0"/>
              <a:t>Gesamtprojekt</a:t>
            </a:r>
          </a:p>
          <a:p>
            <a:pPr marL="457200" indent="-457200">
              <a:buAutoNum type="arabicPeriod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77514-6F75-946E-D272-00399AC14DF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4EC3F9-5E5A-851D-8510-87FCB09CA4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A02E9-4690-9366-8102-C5A1E745E5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2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12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31E8-1B87-DE22-5EFA-344E0A58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DFT vs. FFT</a:t>
            </a:r>
            <a:br>
              <a:rPr lang="de-DE" dirty="0"/>
            </a:br>
            <a:r>
              <a:rPr lang="de-DE" b="0" dirty="0"/>
              <a:t>Genauigkeit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F5A553D-0F53-C127-BC9A-762F5370BF7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033644"/>
            <a:ext cx="5144663" cy="4210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5F4B5-0D01-A333-E6BD-0C19410564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4D5EC-659D-3F21-9D4C-4C57A9267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16FC9-52F0-E120-6CE3-9BCDF7094AD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3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AFBD63-9D97-51CF-3A70-882FF79E2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71" y="2169847"/>
            <a:ext cx="4978226" cy="407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2A0A-471A-EA76-D626-2DC764951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DFT vs. FFT</a:t>
            </a:r>
            <a:br>
              <a:rPr lang="de-DE" dirty="0"/>
            </a:br>
            <a:r>
              <a:rPr lang="de-DE" b="0" dirty="0"/>
              <a:t>Berechnungsdauer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4F43AD-BA89-E754-FFD9-600DDF22135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406400" y="2033644"/>
            <a:ext cx="5266036" cy="4210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B8824-CFAA-66A6-B6DF-E70646E2107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8525B-9197-2875-30CD-7C0B73888EC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2270E-BD94-1787-AC95-B50DFF22F65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4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539755-750D-38E3-6D97-B38F5032D0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63"/>
          <a:stretch/>
        </p:blipFill>
        <p:spPr>
          <a:xfrm>
            <a:off x="6096000" y="2033644"/>
            <a:ext cx="5687485" cy="43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3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AE4B3-9E02-FA2E-89DC-70CEE677C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152F3-8FCA-92B1-DED6-21D22660A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DFT vs. FFT</a:t>
            </a:r>
            <a:br>
              <a:rPr lang="de-DE" dirty="0"/>
            </a:br>
            <a:r>
              <a:rPr lang="de-DE" b="0" dirty="0" err="1"/>
              <a:t>SpeicherVerwendung</a:t>
            </a:r>
            <a:endParaRPr lang="de-DE" b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A8096-2203-BA30-F37B-C112B2ACFE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32914F-B147-88CA-7E8F-8E64608EEBE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9D8C4-B7FF-EFF1-2E2A-990B2577A96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5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D27164-63C6-6B33-3CAF-17743C6CE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9" y="2008531"/>
            <a:ext cx="5367079" cy="4309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436006-9896-D23A-D1D1-7D23584C4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57290"/>
            <a:ext cx="5687485" cy="440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2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B3A4-7E83-FF7C-726D-FC6A2C769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Faltung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46F1F7-4880-6431-B1CD-DA944DF5A4F8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836081" y="2033644"/>
            <a:ext cx="8517724" cy="4210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378CB-FD45-A352-23CB-F16F99F0051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8F3A5-51D2-18E7-9D57-92C9778904D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84792-226F-4140-FF0F-6FD28962012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6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14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9988C-C68D-1D29-090C-769CBE8A2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Modulation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7B71F5-024A-3FA7-2A41-FA2F5A89AC71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803934" y="2033644"/>
            <a:ext cx="10582017" cy="421005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DDF42-A1E8-0348-0A7B-48FDA40FDD3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B2822-A210-CC0F-A487-81A45362A1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2CF66-7359-C535-8E42-E56B25E984D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7</a:t>
            </a:fld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522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88520-075A-5CC2-D041-1B10613D7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Tiefpass Filter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B5B8F-5C40-9E5A-08F3-8B33FEB0225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Heilbronn - 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6D8BC6-6BA8-AA69-AC4A-A07E7797281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B5981-3199-6525-5283-0065A0EF02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8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F2609-1071-0908-962C-BF7961A8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170285"/>
            <a:ext cx="5606902" cy="41484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B37F8-8474-1938-355A-12A277B8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775" y="2048691"/>
            <a:ext cx="5450209" cy="432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94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CCE6-69F4-B2A5-BB65-DD404950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Gesamt-Projekt</a:t>
            </a:r>
            <a:br>
              <a:rPr lang="de-DE" dirty="0"/>
            </a:br>
            <a:r>
              <a:rPr lang="de-DE" b="0" dirty="0"/>
              <a:t>mit Erhöhung der Abtastrate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3B5AE6-21D5-BDBC-58FF-675BFD4D109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rcRect b="51324"/>
          <a:stretch/>
        </p:blipFill>
        <p:spPr>
          <a:xfrm>
            <a:off x="-95678" y="3006217"/>
            <a:ext cx="6191678" cy="252772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54B5-191C-749E-2C38-8AE42D12D9C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Heilbronn - </a:t>
            </a:r>
            <a:r>
              <a:rPr lang="en-US" dirty="0" err="1">
                <a:solidFill>
                  <a:prstClr val="black"/>
                </a:solidFill>
              </a:rPr>
              <a:t>TechCampus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D6296-3F2C-3446-09D7-E2963B7712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Digitale Signalverarbeitung | Jakob Kurz (210262) &amp; Mattis Ritter (210265) / TE / ASE |  WS2024/25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CAFD1-71BF-5213-153B-5C70819A83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|  </a:t>
            </a:r>
            <a:fld id="{E6B5151A-17C4-4431-8407-112C0160A8B6}" type="slidenum">
              <a:rPr lang="de-DE" smtClean="0">
                <a:solidFill>
                  <a:prstClr val="black"/>
                </a:solidFill>
              </a:rPr>
              <a:pPr/>
              <a:t>9</a:t>
            </a:fld>
            <a:endParaRPr lang="de-DE" dirty="0">
              <a:solidFill>
                <a:prstClr val="black"/>
              </a:solidFill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1285B531-B166-2D45-7158-B9F426493E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180" r="-76"/>
          <a:stretch/>
        </p:blipFill>
        <p:spPr>
          <a:xfrm>
            <a:off x="6094943" y="3059382"/>
            <a:ext cx="6191678" cy="26370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417E3-89EE-7CF6-3BEA-DA887788FE06}"/>
                  </a:ext>
                </a:extLst>
              </p:cNvPr>
              <p:cNvSpPr txBox="1"/>
              <p:nvPr/>
            </p:nvSpPr>
            <p:spPr>
              <a:xfrm>
                <a:off x="406400" y="2001398"/>
                <a:ext cx="11377084" cy="95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=3+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+2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−5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1F77B4"/>
                        </a:solidFill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de-DE" b="0" i="1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rgbClr val="1F77B4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13</m:t>
                            </m:r>
                            <m:r>
                              <a:rPr lang="de-DE" b="0" i="1" smtClean="0">
                                <a:solidFill>
                                  <a:srgbClr val="1F77B4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de-DE" b="0" dirty="0">
                    <a:solidFill>
                      <a:srgbClr val="000000"/>
                    </a:solidFill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=3⋅</m:t>
                    </m:r>
                    <m:d>
                      <m:dPr>
                        <m:ctrlP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de-DE" b="0" i="1" smtClean="0">
                            <a:solidFill>
                              <a:srgbClr val="FF7F0E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de-DE" b="0" i="1" smtClean="0">
                        <a:solidFill>
                          <a:srgbClr val="FF7F0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∈[0, 2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dirty="0">
                    <a:solidFill>
                      <a:srgbClr val="000000"/>
                    </a:solidFill>
                  </a:rPr>
                  <a:t>  </a:t>
                </a:r>
                <a:endParaRPr lang="de-DE" dirty="0"/>
              </a:p>
              <a:p>
                <a:r>
                  <a:rPr lang="de-DE" dirty="0"/>
                  <a:t>Abtastung 16 Samples pro Periode </a:t>
                </a:r>
                <a:r>
                  <a:rPr lang="de-DE" dirty="0">
                    <a:sym typeface="Wingdings" panose="05000000000000000000" pitchFamily="2" charset="2"/>
                  </a:rPr>
                  <a:t> Erhöhung auf 32 Samples pro Periode</a:t>
                </a:r>
              </a:p>
              <a:p>
                <a:r>
                  <a:rPr lang="de-DE" dirty="0"/>
                  <a:t>Grenzfrequenz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=7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, Modulationsfrequenzen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=8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𝑚𝑜𝑑</m:t>
                            </m:r>
                          </m:sub>
                        </m:sSub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𝑟𝑎𝑑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DE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417E3-89EE-7CF6-3BEA-DA887788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0" y="2001398"/>
                <a:ext cx="11377084" cy="950388"/>
              </a:xfrm>
              <a:prstGeom prst="rect">
                <a:avLst/>
              </a:prstGeom>
              <a:blipFill>
                <a:blip r:embed="rId3"/>
                <a:stretch>
                  <a:fillRect l="-482" t="-3205" b="-641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5062A87-D418-3B32-8B35-60226D2FA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2893"/>
            <a:ext cx="12004158" cy="35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3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2.xml><?xml version="1.0" encoding="utf-8"?>
<a:theme xmlns:a="http://schemas.openxmlformats.org/drawingml/2006/main" name="1_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3.xml><?xml version="1.0" encoding="utf-8"?>
<a:theme xmlns:a="http://schemas.openxmlformats.org/drawingml/2006/main" name="2_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4.xml><?xml version="1.0" encoding="utf-8"?>
<a:theme xmlns:a="http://schemas.openxmlformats.org/drawingml/2006/main" name="3_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5.xml><?xml version="1.0" encoding="utf-8"?>
<a:theme xmlns:a="http://schemas.openxmlformats.org/drawingml/2006/main" name="7_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6.xml><?xml version="1.0" encoding="utf-8"?>
<a:theme xmlns:a="http://schemas.openxmlformats.org/drawingml/2006/main" name="10_PPT_HHN_4x3_DE_04a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3" id="{5B9F1090-A465-415B-ADD2-4CC2AFDA8AF8}" vid="{77610A58-829E-44F1-BB5A-1272D4E85EDE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535</Words>
  <Application>Microsoft Office PowerPoint</Application>
  <PresentationFormat>Widescreen</PresentationFormat>
  <Paragraphs>80</Paragraphs>
  <Slides>13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Arial</vt:lpstr>
      <vt:lpstr>Cambria Math</vt:lpstr>
      <vt:lpstr>Wingdings</vt:lpstr>
      <vt:lpstr>PPT_HHN_4x3_DE_04a</vt:lpstr>
      <vt:lpstr>1_PPT_HHN_4x3_DE_04a</vt:lpstr>
      <vt:lpstr>2_PPT_HHN_4x3_DE_04a</vt:lpstr>
      <vt:lpstr>3_PPT_HHN_4x3_DE_04a</vt:lpstr>
      <vt:lpstr>7_PPT_HHN_4x3_DE_04a</vt:lpstr>
      <vt:lpstr>10_PPT_HHN_4x3_DE_04a</vt:lpstr>
      <vt:lpstr>Digitale Signalverarbeitung</vt:lpstr>
      <vt:lpstr>Agenda</vt:lpstr>
      <vt:lpstr>DFT vs. FFT Genauigkeit</vt:lpstr>
      <vt:lpstr>DFT vs. FFT Berechnungsdauer</vt:lpstr>
      <vt:lpstr>DFT vs. FFT SpeicherVerwendung</vt:lpstr>
      <vt:lpstr>Faltung</vt:lpstr>
      <vt:lpstr>Modulation</vt:lpstr>
      <vt:lpstr>Tiefpass Filter</vt:lpstr>
      <vt:lpstr>Gesamt-Projekt mit Erhöhung der Abtastrate</vt:lpstr>
      <vt:lpstr>Gesamt-Projekt mit Quadrature Modulation</vt:lpstr>
      <vt:lpstr>Gesamt-Projekt mit Überlappung der Modulation</vt:lpstr>
      <vt:lpstr>Beispiel mit Soundfiles</vt:lpstr>
      <vt:lpstr>Beispiel mit Soundfiles: ÜBerlappend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Leistungsbordnetz: Generator</dc:title>
  <dc:creator>Maximilian Müller</dc:creator>
  <cp:lastModifiedBy>Ritter, Mattis</cp:lastModifiedBy>
  <cp:revision>61</cp:revision>
  <dcterms:created xsi:type="dcterms:W3CDTF">2021-08-03T13:07:48Z</dcterms:created>
  <dcterms:modified xsi:type="dcterms:W3CDTF">2025-01-11T14:53:51Z</dcterms:modified>
</cp:coreProperties>
</file>